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790" r:id="rId5"/>
    <p:sldMasterId id="2147483859" r:id="rId6"/>
    <p:sldMasterId id="2147483880" r:id="rId7"/>
  </p:sldMasterIdLst>
  <p:notesMasterIdLst>
    <p:notesMasterId r:id="rId20"/>
  </p:notesMasterIdLst>
  <p:sldIdLst>
    <p:sldId id="2145704387" r:id="rId8"/>
    <p:sldId id="2145704383" r:id="rId9"/>
    <p:sldId id="2145704371" r:id="rId10"/>
    <p:sldId id="2145704388" r:id="rId11"/>
    <p:sldId id="2145704389" r:id="rId12"/>
    <p:sldId id="2145704390" r:id="rId13"/>
    <p:sldId id="2145704374" r:id="rId14"/>
    <p:sldId id="2145704381" r:id="rId15"/>
    <p:sldId id="2145704373" r:id="rId16"/>
    <p:sldId id="2145704385" r:id="rId17"/>
    <p:sldId id="2145704391" r:id="rId18"/>
    <p:sldId id="478" r:id="rId19"/>
  </p:sldIdLst>
  <p:sldSz cx="12192000" cy="6858000"/>
  <p:notesSz cx="6858000" cy="9144000"/>
  <p:embeddedFontLst>
    <p:embeddedFont>
      <p:font typeface="Kanit Black" panose="020B0604020202020204" charset="-34"/>
      <p:bold r:id="rId21"/>
      <p:boldItalic r:id="rId22"/>
    </p:embeddedFont>
    <p:embeddedFont>
      <p:font typeface="Kanit ExtraBold" panose="020B0604020202020204" charset="-34"/>
      <p:bold r:id="rId23"/>
      <p:italic r:id="rId24"/>
      <p:boldItalic r:id="rId25"/>
    </p:embeddedFont>
    <p:embeddedFont>
      <p:font typeface="Kanit SemiBold" panose="020B0604020202020204" charset="-34"/>
      <p:bold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Open Sans Bold" panose="020B0604020202020204" charset="0"/>
      <p:bold r:id="rId32"/>
    </p:embeddedFont>
    <p:embeddedFont>
      <p:font typeface="Open Sans Light" panose="020B0306030504020204" pitchFamily="34" charset="0"/>
      <p:regular r:id="rId33"/>
      <p:italic r:id="rId34"/>
    </p:embeddedFont>
    <p:embeddedFont>
      <p:font typeface="Open Sans SemiBold" panose="020B0706030804020204" pitchFamily="34" charset="0"/>
      <p:bold r:id="rId35"/>
      <p:boldItalic r:id="rId36"/>
    </p:embeddedFont>
    <p:embeddedFont>
      <p:font typeface="Source Sans Pro" panose="020B0503030403020204" pitchFamily="34" charset="0"/>
      <p:regular r:id="rId37"/>
      <p:bold r:id="rId38"/>
      <p:italic r:id="rId39"/>
      <p:boldItalic r:id="rId40"/>
    </p:embeddedFont>
    <p:embeddedFont>
      <p:font typeface="Source Sans Pro SemiBold" panose="020B0603030403020204" pitchFamily="34" charset="0"/>
      <p:bold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D00"/>
    <a:srgbClr val="03A396"/>
    <a:srgbClr val="069A9A"/>
    <a:srgbClr val="82BE64"/>
    <a:srgbClr val="762B8D"/>
    <a:srgbClr val="8631A1"/>
    <a:srgbClr val="7834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F944F0-2478-49DE-964F-09F7FE5F53B9}" v="56" dt="2024-05-29T17:04:08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1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ableStyles" Target="tableStyle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Map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Manual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Blad1!$A$2:$A$8</c:f>
              <c:strCache>
                <c:ptCount val="6"/>
                <c:pt idx="0">
                  <c:v>Group 1</c:v>
                </c:pt>
                <c:pt idx="1">
                  <c:v>Group 2</c:v>
                </c:pt>
                <c:pt idx="2">
                  <c:v>Group 3</c:v>
                </c:pt>
                <c:pt idx="3">
                  <c:v>Group 4</c:v>
                </c:pt>
                <c:pt idx="4">
                  <c:v>Group 5</c:v>
                </c:pt>
                <c:pt idx="5">
                  <c:v>Group 6</c:v>
                </c:pt>
              </c:strCache>
            </c:strRef>
          </c:cat>
          <c:val>
            <c:numRef>
              <c:f>Blad1!$B$2:$B$8</c:f>
              <c:numCache>
                <c:formatCode>General</c:formatCode>
                <c:ptCount val="7"/>
                <c:pt idx="0">
                  <c:v>3100</c:v>
                </c:pt>
                <c:pt idx="1">
                  <c:v>2200</c:v>
                </c:pt>
                <c:pt idx="2">
                  <c:v>2500</c:v>
                </c:pt>
                <c:pt idx="3">
                  <c:v>2750</c:v>
                </c:pt>
                <c:pt idx="4">
                  <c:v>2100</c:v>
                </c:pt>
                <c:pt idx="5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75-4D6B-BB33-385209EA5217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Autonomous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Blad1!$A$2:$A$8</c:f>
              <c:strCache>
                <c:ptCount val="6"/>
                <c:pt idx="0">
                  <c:v>Group 1</c:v>
                </c:pt>
                <c:pt idx="1">
                  <c:v>Group 2</c:v>
                </c:pt>
                <c:pt idx="2">
                  <c:v>Group 3</c:v>
                </c:pt>
                <c:pt idx="3">
                  <c:v>Group 4</c:v>
                </c:pt>
                <c:pt idx="4">
                  <c:v>Group 5</c:v>
                </c:pt>
                <c:pt idx="5">
                  <c:v>Group 6</c:v>
                </c:pt>
              </c:strCache>
            </c:strRef>
          </c:cat>
          <c:val>
            <c:numRef>
              <c:f>Blad1!$C$2:$C$8</c:f>
              <c:numCache>
                <c:formatCode>General</c:formatCode>
                <c:ptCount val="7"/>
                <c:pt idx="0">
                  <c:v>2400</c:v>
                </c:pt>
                <c:pt idx="1">
                  <c:v>2000</c:v>
                </c:pt>
                <c:pt idx="2">
                  <c:v>2100</c:v>
                </c:pt>
                <c:pt idx="3">
                  <c:v>2100</c:v>
                </c:pt>
                <c:pt idx="4">
                  <c:v>1800</c:v>
                </c:pt>
                <c:pt idx="5">
                  <c:v>1600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75-4D6B-BB33-385209EA5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6442543"/>
        <c:axId val="1542934496"/>
      </c:barChart>
      <c:catAx>
        <c:axId val="406442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42934496"/>
        <c:crosses val="autoZero"/>
        <c:auto val="1"/>
        <c:lblAlgn val="ctr"/>
        <c:lblOffset val="100"/>
        <c:noMultiLvlLbl val="0"/>
      </c:catAx>
      <c:valAx>
        <c:axId val="154293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064425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hu-H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Production 2022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Blad1!$A$2:$A$44</c:f>
              <c:numCache>
                <c:formatCode>General</c:formatCode>
                <c:ptCount val="4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</c:numCache>
            </c:numRef>
          </c:xVal>
          <c:yVal>
            <c:numRef>
              <c:f>Blad1!$B$2:$B$44</c:f>
              <c:numCache>
                <c:formatCode>General</c:formatCode>
                <c:ptCount val="43"/>
                <c:pt idx="0">
                  <c:v>6.7673669149272975E-2</c:v>
                </c:pt>
                <c:pt idx="1">
                  <c:v>0.27046569032227907</c:v>
                </c:pt>
                <c:pt idx="2">
                  <c:v>0.60768987951167919</c:v>
                </c:pt>
                <c:pt idx="3">
                  <c:v>1.0782051768070477</c:v>
                </c:pt>
                <c:pt idx="4">
                  <c:v>1.680419507380444</c:v>
                </c:pt>
                <c:pt idx="5">
                  <c:v>2.4122951685636629</c:v>
                </c:pt>
                <c:pt idx="6">
                  <c:v>3.2713557247890401</c:v>
                </c:pt>
                <c:pt idx="7">
                  <c:v>4.254694387063509</c:v>
                </c:pt>
                <c:pt idx="8">
                  <c:v>5.3589838486224517</c:v>
                </c:pt>
                <c:pt idx="9">
                  <c:v>6.5804875434825405</c:v>
                </c:pt>
                <c:pt idx="10">
                  <c:v>7.9150722897982462</c:v>
                </c:pt>
                <c:pt idx="11">
                  <c:v>9.3582222752408804</c:v>
                </c:pt>
                <c:pt idx="12">
                  <c:v>10.905054337078056</c:v>
                </c:pt>
                <c:pt idx="13">
                  <c:v>12.550334485250655</c:v>
                </c:pt>
                <c:pt idx="14">
                  <c:v>14.288495612538426</c:v>
                </c:pt>
                <c:pt idx="15">
                  <c:v>16.113656331888549</c:v>
                </c:pt>
                <c:pt idx="16">
                  <c:v>18.019640877167756</c:v>
                </c:pt>
                <c:pt idx="17">
                  <c:v>19.999999999999996</c:v>
                </c:pt>
                <c:pt idx="18">
                  <c:v>22.048032791981509</c:v>
                </c:pt>
                <c:pt idx="19">
                  <c:v>24.156809358433726</c:v>
                </c:pt>
                <c:pt idx="20">
                  <c:v>26.319194266973245</c:v>
                </c:pt>
                <c:pt idx="21">
                  <c:v>28.52787069155638</c:v>
                </c:pt>
                <c:pt idx="22">
                  <c:v>30.775365170302397</c:v>
                </c:pt>
                <c:pt idx="23">
                  <c:v>33.054072893322783</c:v>
                </c:pt>
                <c:pt idx="24">
                  <c:v>35.356283434990786</c:v>
                </c:pt>
                <c:pt idx="25">
                  <c:v>37.674206843580976</c:v>
                </c:pt>
                <c:pt idx="26">
                  <c:v>39.999999999999993</c:v>
                </c:pt>
                <c:pt idx="27">
                  <c:v>42.325793156419032</c:v>
                </c:pt>
                <c:pt idx="28">
                  <c:v>44.6437165650092</c:v>
                </c:pt>
                <c:pt idx="29">
                  <c:v>46.94592710667721</c:v>
                </c:pt>
                <c:pt idx="30">
                  <c:v>49.224634829697607</c:v>
                </c:pt>
                <c:pt idx="31">
                  <c:v>51.472129308443598</c:v>
                </c:pt>
                <c:pt idx="32">
                  <c:v>53.680805733026759</c:v>
                </c:pt>
                <c:pt idx="33">
                  <c:v>55.843190641566267</c:v>
                </c:pt>
                <c:pt idx="34">
                  <c:v>57.951967208018488</c:v>
                </c:pt>
                <c:pt idx="35">
                  <c:v>59.999999999999993</c:v>
                </c:pt>
                <c:pt idx="36">
                  <c:v>61.98035912283224</c:v>
                </c:pt>
                <c:pt idx="37">
                  <c:v>63.886343668111437</c:v>
                </c:pt>
                <c:pt idx="38">
                  <c:v>65.711504387461574</c:v>
                </c:pt>
                <c:pt idx="39">
                  <c:v>67.449665514749341</c:v>
                </c:pt>
                <c:pt idx="40">
                  <c:v>69.094945662921944</c:v>
                </c:pt>
                <c:pt idx="41">
                  <c:v>70.641777724759123</c:v>
                </c:pt>
                <c:pt idx="42">
                  <c:v>72.08492771020174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5FD-459D-94B0-B2E2966CFBCF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Production 2024</c:v>
                </c:pt>
              </c:strCache>
            </c:strRef>
          </c:tx>
          <c:spPr>
            <a:ln w="1905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xVal>
            <c:numRef>
              <c:f>Blad1!$A$2:$A$44</c:f>
              <c:numCache>
                <c:formatCode>General</c:formatCode>
                <c:ptCount val="4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</c:numCache>
            </c:numRef>
          </c:xVal>
          <c:yVal>
            <c:numRef>
              <c:f>Blad1!$C$2:$C$44</c:f>
              <c:numCache>
                <c:formatCode>General</c:formatCode>
                <c:ptCount val="43"/>
                <c:pt idx="0">
                  <c:v>6.7755507074755819E-2</c:v>
                </c:pt>
                <c:pt idx="1">
                  <c:v>0.27111983989887245</c:v>
                </c:pt>
                <c:pt idx="2">
                  <c:v>0.6098945218652565</c:v>
                </c:pt>
                <c:pt idx="3">
                  <c:v>1.0834206809181146</c:v>
                </c:pt>
                <c:pt idx="4">
                  <c:v>1.6905801834715815</c:v>
                </c:pt>
                <c:pt idx="5">
                  <c:v>2.4297983335076596</c:v>
                </c:pt>
                <c:pt idx="6">
                  <c:v>3.2990481313895801</c:v>
                </c:pt>
                <c:pt idx="7">
                  <c:v>4.2958560815988207</c:v>
                </c:pt>
                <c:pt idx="8">
                  <c:v>5.4173095333004824</c:v>
                </c:pt>
                <c:pt idx="9">
                  <c:v>6.6600655323804681</c:v>
                </c:pt>
                <c:pt idx="10">
                  <c:v>8.0203611583974226</c:v>
                </c:pt>
                <c:pt idx="11">
                  <c:v>9.4940253147699583</c:v>
                </c:pt>
                <c:pt idx="12">
                  <c:v>11.076491935493515</c:v>
                </c:pt>
                <c:pt idx="13">
                  <c:v>12.762814566768387</c:v>
                </c:pt>
                <c:pt idx="14">
                  <c:v>14.547682277137962</c:v>
                </c:pt>
                <c:pt idx="15">
                  <c:v>16.425436845100904</c:v>
                </c:pt>
                <c:pt idx="16">
                  <c:v>18.390091168689064</c:v>
                </c:pt>
                <c:pt idx="17">
                  <c:v>20.4353488372093</c:v>
                </c:pt>
                <c:pt idx="18">
                  <c:v>22.55462480124843</c:v>
                </c:pt>
                <c:pt idx="19">
                  <c:v>24.741067073149335</c:v>
                </c:pt>
                <c:pt idx="20">
                  <c:v>26.987579386497313</c:v>
                </c:pt>
                <c:pt idx="21">
                  <c:v>29.286844739722437</c:v>
                </c:pt>
                <c:pt idx="22">
                  <c:v>31.631349745736856</c:v>
                </c:pt>
                <c:pt idx="23">
                  <c:v>34.013409706598758</c:v>
                </c:pt>
                <c:pt idx="24">
                  <c:v>36.425194329537021</c:v>
                </c:pt>
                <c:pt idx="25">
                  <c:v>38.85875399829078</c:v>
                </c:pt>
                <c:pt idx="26">
                  <c:v>41.306046511627898</c:v>
                </c:pt>
                <c:pt idx="27">
                  <c:v>43.7589641991108</c:v>
                </c:pt>
                <c:pt idx="28">
                  <c:v>46.209361322684408</c:v>
                </c:pt>
                <c:pt idx="29">
                  <c:v>48.649081671477589</c:v>
                </c:pt>
                <c:pt idx="30">
                  <c:v>51.069986256336506</c:v>
                </c:pt>
                <c:pt idx="31">
                  <c:v>53.46398101005407</c:v>
                </c:pt>
                <c:pt idx="32">
                  <c:v>55.823044399023821</c:v>
                </c:pt>
                <c:pt idx="33">
                  <c:v>58.139254852131131</c:v>
                </c:pt>
                <c:pt idx="34">
                  <c:v>60.404817913102065</c:v>
                </c:pt>
                <c:pt idx="35">
                  <c:v>62.612093023255802</c:v>
                </c:pt>
                <c:pt idx="36">
                  <c:v>64.753619842653848</c:v>
                </c:pt>
                <c:pt idx="37">
                  <c:v>66.822144018999538</c:v>
                </c:pt>
                <c:pt idx="38">
                  <c:v>68.810642315316741</c:v>
                </c:pt>
                <c:pt idx="39">
                  <c:v>70.712347009416291</c:v>
                </c:pt>
                <c:pt idx="40">
                  <c:v>72.5207694804417</c:v>
                </c:pt>
                <c:pt idx="41">
                  <c:v>74.229722900360841</c:v>
                </c:pt>
                <c:pt idx="42">
                  <c:v>75.833343951132235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5FD-459D-94B0-B2E2966CFB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8654240"/>
        <c:axId val="1508565472"/>
      </c:scatterChart>
      <c:valAx>
        <c:axId val="1608654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08565472"/>
        <c:crosses val="autoZero"/>
        <c:crossBetween val="midCat"/>
      </c:valAx>
      <c:valAx>
        <c:axId val="150856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608654240"/>
        <c:crosses val="autoZero"/>
        <c:crossBetween val="midCat"/>
      </c:valAx>
      <c:spPr>
        <a:noFill/>
        <a:ln>
          <a:solidFill>
            <a:schemeClr val="accent5">
              <a:lumMod val="40000"/>
              <a:lumOff val="6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0F3ED-421B-4D9E-A67F-369318B3D4E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72CAC-40E3-4D7A-B95B-2743E2582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22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cs typeface="Calibri"/>
              </a:rPr>
              <a:t>What?</a:t>
            </a:r>
          </a:p>
          <a:p>
            <a:endParaRPr lang="en-NL" baseline="-25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52D60-3A42-40F1-9670-94B6E9434D3B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080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WHY?</a:t>
            </a:r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1B602-F65C-4AF8-943F-7FEE79C0C961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086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E0620-F230-34AA-9853-30669E0C0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AD83B1-2BF8-464D-FE66-A79A54FB3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A713E9-F67E-E58D-C93B-30EEFA2A1E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08CD2-9EA2-6519-BC28-A2CA2CDDF1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C753BD-B0E9-457B-B270-E39548201D1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93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E0620-F230-34AA-9853-30669E0C0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AD83B1-2BF8-464D-FE66-A79A54FB3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A713E9-F67E-E58D-C93B-30EEFA2A1E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08CD2-9EA2-6519-BC28-A2CA2CDDF1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C753BD-B0E9-457B-B270-E39548201D1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81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cs typeface="Calibri"/>
              </a:rPr>
              <a:t>What?</a:t>
            </a:r>
          </a:p>
          <a:p>
            <a:endParaRPr lang="en-NL" baseline="-25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52D60-3A42-40F1-9670-94B6E9434D3B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2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WHY?</a:t>
            </a:r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1B602-F65C-4AF8-943F-7FEE79C0C961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345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NL" baseline="-25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52D60-3A42-40F1-9670-94B6E9434D3B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64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52D60-3A42-40F1-9670-94B6E9434D3B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302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80BB7-049D-4D68-A790-27218B5CF6C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443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Algemeen" type="tx">
  <p:cSld name="Logo Algemeen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" y="0"/>
            <a:ext cx="1219192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2272" y="955273"/>
            <a:ext cx="4947465" cy="4947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636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kst">
  <p:cSld name="Tekst"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 hasCustomPrompt="1"/>
          </p:nvPr>
        </p:nvSpPr>
        <p:spPr>
          <a:xfrm>
            <a:off x="617231" y="448971"/>
            <a:ext cx="9251183" cy="1274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3600"/>
              <a:buFont typeface="Kanit ExtraBold"/>
              <a:buNone/>
              <a:defRPr sz="4788" cap="all" baseline="0">
                <a:solidFill>
                  <a:srgbClr val="01184B"/>
                </a:solidFill>
                <a:latin typeface="Kanit Black" panose="00000A00000000000000" pitchFamily="2" charset="-34"/>
                <a:ea typeface="Kanit Black" panose="00000A00000000000000" pitchFamily="2" charset="-34"/>
                <a:cs typeface="Kanit Black" panose="00000A00000000000000" pitchFamily="2" charset="-34"/>
                <a:sym typeface="Kanit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■"/>
              <a:defRPr/>
            </a:lvl9pPr>
          </a:lstStyle>
          <a:p>
            <a:r>
              <a:rPr lang="nl-NL"/>
              <a:t>Titel</a:t>
            </a:r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 hasCustomPrompt="1"/>
          </p:nvPr>
        </p:nvSpPr>
        <p:spPr>
          <a:xfrm>
            <a:off x="617231" y="1907697"/>
            <a:ext cx="9251183" cy="4442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08031" lvl="0" indent="-456023" algn="l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01184B"/>
              </a:buClr>
              <a:buSzPts val="1800"/>
              <a:buFont typeface="Source Sans Pro"/>
              <a:buChar char="●"/>
              <a:defRPr sz="2393"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6062" lvl="1" indent="-456023" algn="l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01184B"/>
              </a:buClr>
              <a:buSzPts val="1800"/>
              <a:buFont typeface="Source Sans Pro"/>
              <a:buChar char="○"/>
              <a:defRPr sz="2393"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4092" lvl="2" indent="-456023" algn="l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01184B"/>
              </a:buClr>
              <a:buSzPts val="1800"/>
              <a:buFont typeface="Source Sans Pro"/>
              <a:buChar char="■"/>
              <a:defRPr sz="2393"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2122" lvl="3" indent="-456023" algn="l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01184B"/>
              </a:buClr>
              <a:buSzPts val="1800"/>
              <a:buFont typeface="Source Sans Pro"/>
              <a:buChar char="●"/>
              <a:defRPr sz="2393"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0152" lvl="4" indent="-456023" algn="l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01184B"/>
              </a:buClr>
              <a:buSzPts val="1800"/>
              <a:buFont typeface="Source Sans Pro"/>
              <a:buChar char="○"/>
              <a:defRPr sz="2393"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48183" lvl="5" indent="-456023" algn="l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01184B"/>
              </a:buClr>
              <a:buSzPts val="1800"/>
              <a:buFont typeface="Source Sans Pro"/>
              <a:buChar char="■"/>
              <a:defRPr sz="2393"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56214" lvl="6" indent="-456023" algn="l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01184B"/>
              </a:buClr>
              <a:buSzPts val="1800"/>
              <a:buFont typeface="Source Sans Pro"/>
              <a:buChar char="●"/>
              <a:defRPr sz="2393"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64245" lvl="7" indent="-456023" algn="l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01184B"/>
              </a:buClr>
              <a:buSzPts val="1800"/>
              <a:buFont typeface="Source Sans Pro"/>
              <a:buChar char="○"/>
              <a:defRPr sz="2393"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72274" lvl="8" indent="-456023" algn="l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01184B"/>
              </a:buClr>
              <a:buSzPts val="1800"/>
              <a:buFont typeface="Source Sans Pro"/>
              <a:buChar char="■"/>
              <a:defRPr sz="2393"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nl-NL"/>
              <a:t>….</a:t>
            </a:r>
            <a:endParaRPr/>
          </a:p>
        </p:txBody>
      </p:sp>
      <p:pic>
        <p:nvPicPr>
          <p:cNvPr id="26" name="Google Shape;26;p17" descr="Afbeeld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42480" y="5776808"/>
            <a:ext cx="1987109" cy="7122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67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kst" preserve="1" userDrawn="1">
  <p:cSld name="1_Tekst"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 hasCustomPrompt="1"/>
          </p:nvPr>
        </p:nvSpPr>
        <p:spPr>
          <a:xfrm>
            <a:off x="617231" y="448971"/>
            <a:ext cx="9251183" cy="1274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3600"/>
              <a:buFont typeface="Kanit ExtraBold"/>
              <a:buNone/>
              <a:defRPr sz="4788" cap="all" baseline="0">
                <a:solidFill>
                  <a:srgbClr val="01184B"/>
                </a:solidFill>
                <a:latin typeface="Kanit Black" panose="00000A00000000000000" pitchFamily="2" charset="-34"/>
                <a:ea typeface="Kanit Black" panose="00000A00000000000000" pitchFamily="2" charset="-34"/>
                <a:cs typeface="Kanit Black" panose="00000A00000000000000" pitchFamily="2" charset="-34"/>
                <a:sym typeface="Kanit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■"/>
              <a:defRPr/>
            </a:lvl9pPr>
          </a:lstStyle>
          <a:p>
            <a:r>
              <a:rPr lang="nl-NL"/>
              <a:t>Titel</a:t>
            </a:r>
            <a:endParaRPr/>
          </a:p>
        </p:txBody>
      </p:sp>
      <p:pic>
        <p:nvPicPr>
          <p:cNvPr id="26" name="Google Shape;26;p17" descr="Afbeeld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42480" y="5776808"/>
            <a:ext cx="1987109" cy="7122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218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kst" preserve="1" userDrawn="1">
  <p:cSld name="1_Tekst"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 hasCustomPrompt="1"/>
          </p:nvPr>
        </p:nvSpPr>
        <p:spPr>
          <a:xfrm>
            <a:off x="617231" y="448971"/>
            <a:ext cx="9251183" cy="1274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3600"/>
              <a:buFont typeface="Kanit ExtraBold"/>
              <a:buNone/>
              <a:defRPr sz="4788" cap="all" baseline="0">
                <a:solidFill>
                  <a:srgbClr val="01184B"/>
                </a:solidFill>
                <a:latin typeface="Kanit Black" panose="00000A00000000000000" pitchFamily="2" charset="-34"/>
                <a:ea typeface="Kanit Black" panose="00000A00000000000000" pitchFamily="2" charset="-34"/>
                <a:cs typeface="Kanit Black" panose="00000A00000000000000" pitchFamily="2" charset="-34"/>
                <a:sym typeface="Kanit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■"/>
              <a:defRPr/>
            </a:lvl9pPr>
          </a:lstStyle>
          <a:p>
            <a:r>
              <a:rPr lang="nl-NL"/>
              <a:t>Titel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68792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kst" preserve="1" userDrawn="1">
  <p:cSld name="1_Tekst"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7" descr="Afbeeld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42480" y="5776808"/>
            <a:ext cx="1987109" cy="7122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033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kst" preserve="1" userDrawn="1">
  <p:cSld name="1_Tekst"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429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+ Subtitel + Tekst">
  <p:cSld name="Titel + Subtitel + Tekst">
    <p:bg>
      <p:bgPr>
        <a:solidFill>
          <a:srgbClr val="FFFFFF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g625ecb5538_0_38" descr="Afbeeld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42482" y="5776808"/>
            <a:ext cx="1987109" cy="71220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g625ecb5538_0_38"/>
          <p:cNvSpPr txBox="1">
            <a:spLocks noGrp="1"/>
          </p:cNvSpPr>
          <p:nvPr>
            <p:ph type="title"/>
          </p:nvPr>
        </p:nvSpPr>
        <p:spPr>
          <a:xfrm>
            <a:off x="454933" y="363933"/>
            <a:ext cx="11274400" cy="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rgbClr val="01184B"/>
                </a:solidFill>
                <a:latin typeface="Kanit Black"/>
                <a:ea typeface="Kanit Black"/>
                <a:cs typeface="Kanit Black"/>
                <a:sym typeface="Kani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192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192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192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192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192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192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192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192"/>
            </a:lvl9pPr>
          </a:lstStyle>
          <a:p>
            <a:endParaRPr/>
          </a:p>
        </p:txBody>
      </p:sp>
      <p:sp>
        <p:nvSpPr>
          <p:cNvPr id="35" name="Google Shape;35;g625ecb5538_0_38"/>
          <p:cNvSpPr txBox="1">
            <a:spLocks noGrp="1"/>
          </p:cNvSpPr>
          <p:nvPr>
            <p:ph type="body" idx="1"/>
          </p:nvPr>
        </p:nvSpPr>
        <p:spPr>
          <a:xfrm>
            <a:off x="454933" y="1870500"/>
            <a:ext cx="9005200" cy="46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8015" lvl="0" indent="-42223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6032" lvl="1" indent="-42223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4046" lvl="2" indent="-42223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2062" lvl="3" indent="-42223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0077" lvl="4" indent="-42223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48093" lvl="5" indent="-42223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56107" lvl="6" indent="-42223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64122" lvl="7" indent="-42223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72138" lvl="8" indent="-42223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6" name="Google Shape;36;g625ecb5538_0_38"/>
          <p:cNvSpPr txBox="1">
            <a:spLocks noGrp="1"/>
          </p:cNvSpPr>
          <p:nvPr>
            <p:ph type="subTitle" idx="2"/>
          </p:nvPr>
        </p:nvSpPr>
        <p:spPr>
          <a:xfrm>
            <a:off x="454933" y="1100900"/>
            <a:ext cx="11274400" cy="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3">
                <a:solidFill>
                  <a:srgbClr val="01184B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5734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nk Corporate 1" userDrawn="1">
  <p:cSld name="Dank Corporate 1">
    <p:bg>
      <p:bgPr>
        <a:solidFill>
          <a:schemeClr val="bg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EF296816-00FB-4F5E-A63C-CCF935392B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88093" y="0"/>
            <a:ext cx="4803913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3F0AB45-C691-4ABA-B21F-C0B6EEC021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8" name="Google Shape;36;g625ecb5538_1_87">
            <a:extLst>
              <a:ext uri="{FF2B5EF4-FFF2-40B4-BE49-F238E27FC236}">
                <a16:creationId xmlns:a16="http://schemas.microsoft.com/office/drawing/2014/main" id="{C73C6D97-89FD-428E-AEF6-9D08F064EAF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98401" y="3482784"/>
            <a:ext cx="87952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nl-NL"/>
              <a:t>Klikken om de ondertitelstijl van het model te bewerken</a:t>
            </a:r>
            <a:endParaRPr/>
          </a:p>
        </p:txBody>
      </p:sp>
      <p:sp>
        <p:nvSpPr>
          <p:cNvPr id="19" name="Google Shape;37;g625ecb5538_1_87">
            <a:extLst>
              <a:ext uri="{FF2B5EF4-FFF2-40B4-BE49-F238E27FC236}">
                <a16:creationId xmlns:a16="http://schemas.microsoft.com/office/drawing/2014/main" id="{F388A9A9-7AFF-43A2-8EAF-E9E3FC120B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8401" y="1836807"/>
            <a:ext cx="87952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8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3" name="Tijdelijke aanduiding voor tekst 31">
            <a:extLst>
              <a:ext uri="{FF2B5EF4-FFF2-40B4-BE49-F238E27FC236}">
                <a16:creationId xmlns:a16="http://schemas.microsoft.com/office/drawing/2014/main" id="{54E13A59-CB41-4D73-9459-5CB57924E9F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4667" y="5715128"/>
            <a:ext cx="2592000" cy="1032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05726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962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slide with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0ED2BE0-9F5E-5148-BBFF-54D6629B68F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12193200" cy="6807600"/>
          </a:xfrm>
          <a:solidFill>
            <a:schemeClr val="bg1">
              <a:lumMod val="85000"/>
            </a:schemeClr>
          </a:solidFill>
        </p:spPr>
        <p:txBody>
          <a:bodyPr lIns="360000" tIns="360000" rIns="360000" anchor="t"/>
          <a:lstStyle>
            <a:lvl1pPr marL="0" indent="0" algn="ctr">
              <a:lnSpc>
                <a:spcPts val="2667"/>
              </a:lnSpc>
              <a:buNone/>
              <a:defRPr sz="21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000" y="2256000"/>
            <a:ext cx="10894000" cy="685983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FE7ED92-7A72-DF46-842D-48C53EFD8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2001" y="5816647"/>
            <a:ext cx="8980604" cy="4064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D838AFA-4A68-7B47-8BA3-54B4B4FF7DBE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72000" y="1752000"/>
            <a:ext cx="307200" cy="288000"/>
          </a:xfrm>
          <a:blipFill>
            <a:blip r:embed="rId2"/>
            <a:stretch>
              <a:fillRect/>
            </a:stretch>
          </a:blipFill>
        </p:spPr>
        <p:txBody>
          <a:bodyPr lIns="360000" tIns="360000" rIns="360000" anchor="t"/>
          <a:lstStyle>
            <a:lvl1pPr marL="0" indent="0" algn="ctr">
              <a:lnSpc>
                <a:spcPts val="2667"/>
              </a:lnSpc>
              <a:buNone/>
              <a:defRPr sz="21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20B0139-7C0F-A64F-AC9A-EECC4AE4AC79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10294000" y="5808000"/>
            <a:ext cx="1272000" cy="40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D6FE1-DEBB-F74F-BCC2-401ECBD8EA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2000" y="2941293"/>
            <a:ext cx="10894000" cy="850707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GB"/>
              <a:t>Click to edit Master 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ED6C4C-98C1-C847-8EC3-992845715A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6063" y="6223047"/>
            <a:ext cx="8976542" cy="50574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4097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55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fbeelding Rechts">
  <p:cSld name="Afbeelding Rech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>
            <a:spLocks noGrp="1"/>
          </p:cNvSpPr>
          <p:nvPr>
            <p:ph type="pic" idx="2"/>
          </p:nvPr>
        </p:nvSpPr>
        <p:spPr>
          <a:xfrm>
            <a:off x="6265335" y="-1"/>
            <a:ext cx="5926667" cy="685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5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5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5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5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»"/>
              <a:defRPr sz="425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5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5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5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5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title" hasCustomPrompt="1"/>
          </p:nvPr>
        </p:nvSpPr>
        <p:spPr>
          <a:xfrm>
            <a:off x="533863" y="632761"/>
            <a:ext cx="5283852" cy="88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Kanit ExtraBold"/>
              <a:buNone/>
              <a:defRPr sz="4256" b="0" cap="none">
                <a:solidFill>
                  <a:srgbClr val="FFFFFF"/>
                </a:solidFill>
                <a:latin typeface="Kanit Black" panose="00000A00000000000000" pitchFamily="2" charset="-34"/>
                <a:ea typeface="Kanit Black" panose="00000A00000000000000" pitchFamily="2" charset="-34"/>
                <a:cs typeface="Kanit Black" panose="00000A00000000000000" pitchFamily="2" charset="-34"/>
                <a:sym typeface="Kanit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800"/>
              <a:buChar char="■"/>
              <a:defRPr/>
            </a:lvl9pPr>
          </a:lstStyle>
          <a:p>
            <a:r>
              <a:rPr lang="nl-NL"/>
              <a:t>Tekst</a:t>
            </a:r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body" idx="1"/>
          </p:nvPr>
        </p:nvSpPr>
        <p:spPr>
          <a:xfrm>
            <a:off x="533863" y="1741888"/>
            <a:ext cx="5283852" cy="4483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608031" lvl="0" indent="-422244" algn="l">
              <a:lnSpc>
                <a:spcPct val="150000"/>
              </a:lnSpc>
              <a:spcBef>
                <a:spcPts val="532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AutoNum type="arabicPeriod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6062" lvl="1" indent="-422244" algn="l">
              <a:lnSpc>
                <a:spcPct val="150000"/>
              </a:lnSpc>
              <a:spcBef>
                <a:spcPts val="532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4092" lvl="2" indent="-422244" algn="l">
              <a:lnSpc>
                <a:spcPct val="150000"/>
              </a:lnSpc>
              <a:spcBef>
                <a:spcPts val="532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2122" lvl="3" indent="-422244" algn="l">
              <a:lnSpc>
                <a:spcPct val="150000"/>
              </a:lnSpc>
              <a:spcBef>
                <a:spcPts val="532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0152" lvl="4" indent="-422244" algn="l">
              <a:lnSpc>
                <a:spcPct val="150000"/>
              </a:lnSpc>
              <a:spcBef>
                <a:spcPts val="532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48183" lvl="5" indent="-422244" algn="l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56214" lvl="6" indent="-422244" algn="l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64245" lvl="7" indent="-422244" algn="l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72274" lvl="8" indent="-422244" algn="l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1880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nk Corporate 1" preserve="1">
  <p:cSld name="Dank Corporate 1">
    <p:bg>
      <p:bgPr>
        <a:solidFill>
          <a:schemeClr val="bg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625ecb5538_2_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2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2;g625ecb5538_2_55">
            <a:extLst>
              <a:ext uri="{FF2B5EF4-FFF2-40B4-BE49-F238E27FC236}">
                <a16:creationId xmlns:a16="http://schemas.microsoft.com/office/drawing/2014/main" id="{39495EA1-818D-4D1A-9466-47C8CBD7B387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</a:blip>
          <a:srcRect t="23789" b="23789"/>
          <a:stretch/>
        </p:blipFill>
        <p:spPr>
          <a:xfrm>
            <a:off x="2590799" y="1592454"/>
            <a:ext cx="7012800" cy="3673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1820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nk Corporate 1" preserve="1" userDrawn="1">
  <p:cSld name="1_Dank Corporate 1">
    <p:bg>
      <p:bgPr>
        <a:solidFill>
          <a:schemeClr val="tx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A97844C8-D156-4DCF-A9D5-060DE03ADE8B}"/>
              </a:ext>
            </a:extLst>
          </p:cNvPr>
          <p:cNvSpPr/>
          <p:nvPr userDrawn="1"/>
        </p:nvSpPr>
        <p:spPr>
          <a:xfrm>
            <a:off x="7388089" y="0"/>
            <a:ext cx="4803913" cy="6858000"/>
          </a:xfrm>
          <a:custGeom>
            <a:avLst/>
            <a:gdLst>
              <a:gd name="connsiteX0" fmla="*/ 350354 w 3602935"/>
              <a:gd name="connsiteY0" fmla="*/ 0 h 5143500"/>
              <a:gd name="connsiteX1" fmla="*/ 3602935 w 3602935"/>
              <a:gd name="connsiteY1" fmla="*/ 0 h 5143500"/>
              <a:gd name="connsiteX2" fmla="*/ 3602935 w 3602935"/>
              <a:gd name="connsiteY2" fmla="*/ 1995832 h 5143500"/>
              <a:gd name="connsiteX3" fmla="*/ 3579643 w 3602935"/>
              <a:gd name="connsiteY3" fmla="*/ 2035943 h 5143500"/>
              <a:gd name="connsiteX4" fmla="*/ 3338891 w 3602935"/>
              <a:gd name="connsiteY4" fmla="*/ 2795272 h 5143500"/>
              <a:gd name="connsiteX5" fmla="*/ 3523286 w 3602935"/>
              <a:gd name="connsiteY5" fmla="*/ 3425497 h 5143500"/>
              <a:gd name="connsiteX6" fmla="*/ 3602935 w 3602935"/>
              <a:gd name="connsiteY6" fmla="*/ 3486959 h 5143500"/>
              <a:gd name="connsiteX7" fmla="*/ 3602935 w 3602935"/>
              <a:gd name="connsiteY7" fmla="*/ 4372815 h 5143500"/>
              <a:gd name="connsiteX8" fmla="*/ 3340650 w 3602935"/>
              <a:gd name="connsiteY8" fmla="*/ 4565150 h 5143500"/>
              <a:gd name="connsiteX9" fmla="*/ 2474552 w 3602935"/>
              <a:gd name="connsiteY9" fmla="*/ 5088208 h 5143500"/>
              <a:gd name="connsiteX10" fmla="*/ 2365758 w 3602935"/>
              <a:gd name="connsiteY10" fmla="*/ 5143500 h 5143500"/>
              <a:gd name="connsiteX11" fmla="*/ 0 w 3602935"/>
              <a:gd name="connsiteY11" fmla="*/ 5143500 h 5143500"/>
              <a:gd name="connsiteX12" fmla="*/ 107170 w 3602935"/>
              <a:gd name="connsiteY12" fmla="*/ 5021220 h 5143500"/>
              <a:gd name="connsiteX13" fmla="*/ 717734 w 3602935"/>
              <a:gd name="connsiteY13" fmla="*/ 4529690 h 5143500"/>
              <a:gd name="connsiteX14" fmla="*/ 1119753 w 3602935"/>
              <a:gd name="connsiteY14" fmla="*/ 4221859 h 5143500"/>
              <a:gd name="connsiteX15" fmla="*/ 1124348 w 3602935"/>
              <a:gd name="connsiteY15" fmla="*/ 1433005 h 5143500"/>
              <a:gd name="connsiteX16" fmla="*/ 357561 w 3602935"/>
              <a:gd name="connsiteY16" fmla="*/ 91145 h 5143500"/>
              <a:gd name="connsiteX17" fmla="*/ 350354 w 3602935"/>
              <a:gd name="connsiteY17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02935" h="5143500">
                <a:moveTo>
                  <a:pt x="350354" y="0"/>
                </a:moveTo>
                <a:lnTo>
                  <a:pt x="3602935" y="0"/>
                </a:lnTo>
                <a:lnTo>
                  <a:pt x="3602935" y="1995832"/>
                </a:lnTo>
                <a:lnTo>
                  <a:pt x="3579643" y="2035943"/>
                </a:lnTo>
                <a:cubicBezTo>
                  <a:pt x="3460788" y="2265793"/>
                  <a:pt x="3375933" y="2516157"/>
                  <a:pt x="3338891" y="2795272"/>
                </a:cubicBezTo>
                <a:cubicBezTo>
                  <a:pt x="3304719" y="3046532"/>
                  <a:pt x="3333865" y="3255582"/>
                  <a:pt x="3523286" y="3425497"/>
                </a:cubicBezTo>
                <a:lnTo>
                  <a:pt x="3602935" y="3486959"/>
                </a:lnTo>
                <a:lnTo>
                  <a:pt x="3602935" y="4372815"/>
                </a:lnTo>
                <a:lnTo>
                  <a:pt x="3340650" y="4565150"/>
                </a:lnTo>
                <a:cubicBezTo>
                  <a:pt x="3062611" y="4758643"/>
                  <a:pt x="2772620" y="4930775"/>
                  <a:pt x="2474552" y="5088208"/>
                </a:cubicBezTo>
                <a:lnTo>
                  <a:pt x="2365758" y="5143500"/>
                </a:lnTo>
                <a:lnTo>
                  <a:pt x="0" y="5143500"/>
                </a:lnTo>
                <a:lnTo>
                  <a:pt x="107170" y="5021220"/>
                </a:lnTo>
                <a:cubicBezTo>
                  <a:pt x="308897" y="4815051"/>
                  <a:pt x="548312" y="4673268"/>
                  <a:pt x="717734" y="4529690"/>
                </a:cubicBezTo>
                <a:cubicBezTo>
                  <a:pt x="919892" y="4375776"/>
                  <a:pt x="1018674" y="4297670"/>
                  <a:pt x="1119753" y="4221859"/>
                </a:cubicBezTo>
                <a:cubicBezTo>
                  <a:pt x="2431481" y="3213370"/>
                  <a:pt x="2440667" y="2416225"/>
                  <a:pt x="1124348" y="1433005"/>
                </a:cubicBezTo>
                <a:cubicBezTo>
                  <a:pt x="651976" y="1079229"/>
                  <a:pt x="424082" y="633995"/>
                  <a:pt x="357561" y="91145"/>
                </a:cubicBezTo>
                <a:lnTo>
                  <a:pt x="35035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8" name="Google Shape;36;g625ecb5538_1_87">
            <a:extLst>
              <a:ext uri="{FF2B5EF4-FFF2-40B4-BE49-F238E27FC236}">
                <a16:creationId xmlns:a16="http://schemas.microsoft.com/office/drawing/2014/main" id="{C73C6D97-89FD-428E-AEF6-9D08F064EAF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98400" y="3482784"/>
            <a:ext cx="87952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  <a:endParaRPr/>
          </a:p>
        </p:txBody>
      </p:sp>
      <p:sp>
        <p:nvSpPr>
          <p:cNvPr id="19" name="Google Shape;37;g625ecb5538_1_87">
            <a:extLst>
              <a:ext uri="{FF2B5EF4-FFF2-40B4-BE49-F238E27FC236}">
                <a16:creationId xmlns:a16="http://schemas.microsoft.com/office/drawing/2014/main" id="{F388A9A9-7AFF-43A2-8EAF-E9E3FC120B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8400" y="1836807"/>
            <a:ext cx="87952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nl-NL"/>
              <a:t>Klik om de stijl te bewerken</a:t>
            </a:r>
            <a:endParaRPr/>
          </a:p>
        </p:txBody>
      </p:sp>
      <p:pic>
        <p:nvPicPr>
          <p:cNvPr id="22" name="Google Shape;9;p13">
            <a:extLst>
              <a:ext uri="{FF2B5EF4-FFF2-40B4-BE49-F238E27FC236}">
                <a16:creationId xmlns:a16="http://schemas.microsoft.com/office/drawing/2014/main" id="{8DCEFA76-9D2E-4737-9BA4-F1CD2C5E806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30081" b="30081"/>
          <a:stretch/>
        </p:blipFill>
        <p:spPr>
          <a:xfrm>
            <a:off x="174668" y="5715000"/>
            <a:ext cx="2590801" cy="1032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794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nk Corporate 1" preserve="1" userDrawn="1">
  <p:cSld name="1_Dank Corporate 1">
    <p:bg>
      <p:bgPr>
        <a:solidFill>
          <a:schemeClr val="bg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EF296816-00FB-4F5E-A63C-CCF935392B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88089" y="0"/>
            <a:ext cx="4803913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3F0AB45-C691-4ABA-B21F-C0B6EEC021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8" name="Google Shape;36;g625ecb5538_1_87">
            <a:extLst>
              <a:ext uri="{FF2B5EF4-FFF2-40B4-BE49-F238E27FC236}">
                <a16:creationId xmlns:a16="http://schemas.microsoft.com/office/drawing/2014/main" id="{C73C6D97-89FD-428E-AEF6-9D08F064EAF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98400" y="3482784"/>
            <a:ext cx="87952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  <a:endParaRPr/>
          </a:p>
        </p:txBody>
      </p:sp>
      <p:sp>
        <p:nvSpPr>
          <p:cNvPr id="19" name="Google Shape;37;g625ecb5538_1_87">
            <a:extLst>
              <a:ext uri="{FF2B5EF4-FFF2-40B4-BE49-F238E27FC236}">
                <a16:creationId xmlns:a16="http://schemas.microsoft.com/office/drawing/2014/main" id="{F388A9A9-7AFF-43A2-8EAF-E9E3FC120B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8400" y="1836807"/>
            <a:ext cx="87952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nl-NL"/>
              <a:t>Klik om de stijl te bewerken</a:t>
            </a:r>
            <a:endParaRPr/>
          </a:p>
        </p:txBody>
      </p:sp>
      <p:sp>
        <p:nvSpPr>
          <p:cNvPr id="33" name="Tijdelijke aanduiding voor tekst 31">
            <a:extLst>
              <a:ext uri="{FF2B5EF4-FFF2-40B4-BE49-F238E27FC236}">
                <a16:creationId xmlns:a16="http://schemas.microsoft.com/office/drawing/2014/main" id="{54E13A59-CB41-4D73-9459-5CB57924E9F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4667" y="5715128"/>
            <a:ext cx="2592000" cy="1032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917481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+ Subtitel + Tekst" preserve="1">
  <p:cSld name="Titel + Subtitel + Tekst">
    <p:bg>
      <p:bgPr>
        <a:solidFill>
          <a:srgbClr val="FFFFFF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g625ecb5538_0_38" descr="Afbeeld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42478" y="5776805"/>
            <a:ext cx="1987109" cy="712203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g625ecb5538_0_38"/>
          <p:cNvSpPr txBox="1">
            <a:spLocks noGrp="1"/>
          </p:cNvSpPr>
          <p:nvPr>
            <p:ph type="title"/>
          </p:nvPr>
        </p:nvSpPr>
        <p:spPr>
          <a:xfrm>
            <a:off x="454933" y="363933"/>
            <a:ext cx="112744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tx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de stijl te bewerken</a:t>
            </a:r>
          </a:p>
        </p:txBody>
      </p:sp>
      <p:sp>
        <p:nvSpPr>
          <p:cNvPr id="41" name="Google Shape;41;g625ecb5538_0_38"/>
          <p:cNvSpPr txBox="1">
            <a:spLocks noGrp="1"/>
          </p:cNvSpPr>
          <p:nvPr>
            <p:ph type="body" idx="1"/>
          </p:nvPr>
        </p:nvSpPr>
        <p:spPr>
          <a:xfrm>
            <a:off x="454933" y="2202999"/>
            <a:ext cx="9005200" cy="428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2" name="Google Shape;42;g625ecb5538_0_38"/>
          <p:cNvSpPr txBox="1">
            <a:spLocks noGrp="1"/>
          </p:cNvSpPr>
          <p:nvPr>
            <p:ph type="subTitle" idx="2"/>
          </p:nvPr>
        </p:nvSpPr>
        <p:spPr>
          <a:xfrm>
            <a:off x="454933" y="1594999"/>
            <a:ext cx="11274400" cy="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nl-NL"/>
              <a:t>Klik om de ondertitelstijl van het model te bewerken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937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+ Tekst" preserve="1">
  <p:cSld name="Titel + Tekst">
    <p:bg>
      <p:bgPr>
        <a:solidFill>
          <a:srgbClr val="FFFFF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g625ecb5538_1_72" descr="Afbeeld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42478" y="5776805"/>
            <a:ext cx="1987109" cy="71220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g625ecb5538_1_72"/>
          <p:cNvSpPr txBox="1">
            <a:spLocks noGrp="1"/>
          </p:cNvSpPr>
          <p:nvPr>
            <p:ph type="title"/>
          </p:nvPr>
        </p:nvSpPr>
        <p:spPr>
          <a:xfrm>
            <a:off x="454933" y="363933"/>
            <a:ext cx="11274400" cy="738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tx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de stijl te bewerken</a:t>
            </a:r>
            <a:endParaRPr/>
          </a:p>
        </p:txBody>
      </p:sp>
      <p:sp>
        <p:nvSpPr>
          <p:cNvPr id="46" name="Google Shape;46;g625ecb5538_1_72"/>
          <p:cNvSpPr txBox="1">
            <a:spLocks noGrp="1"/>
          </p:cNvSpPr>
          <p:nvPr>
            <p:ph type="body" idx="1"/>
          </p:nvPr>
        </p:nvSpPr>
        <p:spPr>
          <a:xfrm>
            <a:off x="454933" y="1587499"/>
            <a:ext cx="9007600" cy="489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880384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kst" preserve="1">
  <p:cSld name="Tekst">
    <p:bg>
      <p:bgPr>
        <a:solidFill>
          <a:srgbClr val="FFFFFF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g625ecb5538_0_69" descr="Afbeeld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42478" y="5776805"/>
            <a:ext cx="1987109" cy="71220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g625ecb5538_0_69"/>
          <p:cNvSpPr txBox="1">
            <a:spLocks noGrp="1"/>
          </p:cNvSpPr>
          <p:nvPr>
            <p:ph type="body" idx="1"/>
          </p:nvPr>
        </p:nvSpPr>
        <p:spPr>
          <a:xfrm>
            <a:off x="454933" y="363934"/>
            <a:ext cx="9007600" cy="61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467766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3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gelijk Kennis 1" preserve="1">
  <p:cSld name="Vergelijk Kennis 1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18"/>
          <p:cNvCxnSpPr>
            <a:cxnSpLocks/>
            <a:stCxn id="53" idx="2"/>
          </p:cNvCxnSpPr>
          <p:nvPr/>
        </p:nvCxnSpPr>
        <p:spPr>
          <a:xfrm>
            <a:off x="6092133" y="1591733"/>
            <a:ext cx="1867" cy="3978600"/>
          </a:xfrm>
          <a:prstGeom prst="straightConnector1">
            <a:avLst/>
          </a:prstGeom>
          <a:noFill/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2" name="Google Shape;52;p18" descr="Afbeeld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42478" y="5776805"/>
            <a:ext cx="1987109" cy="712203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454933" y="363933"/>
            <a:ext cx="11274400" cy="12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tx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de stijl te bewerken</a:t>
            </a:r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454933" y="1591732"/>
            <a:ext cx="5236800" cy="3968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5" name="Google Shape;55;p18"/>
          <p:cNvSpPr txBox="1">
            <a:spLocks noGrp="1"/>
          </p:cNvSpPr>
          <p:nvPr>
            <p:ph type="body" idx="2"/>
          </p:nvPr>
        </p:nvSpPr>
        <p:spPr>
          <a:xfrm>
            <a:off x="6496267" y="1591732"/>
            <a:ext cx="5236800" cy="3968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344953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gelijk Kennis 2" preserve="1">
  <p:cSld name="Vergelijk Kennis 2">
    <p:bg>
      <p:bgPr>
        <a:solidFill>
          <a:srgbClr val="FF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g33e0afe765_1_29" descr="Afbeeld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42478" y="5776805"/>
            <a:ext cx="1987109" cy="71220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33e0afe765_1_29"/>
          <p:cNvSpPr txBox="1">
            <a:spLocks noGrp="1"/>
          </p:cNvSpPr>
          <p:nvPr>
            <p:ph type="title"/>
          </p:nvPr>
        </p:nvSpPr>
        <p:spPr>
          <a:xfrm>
            <a:off x="454933" y="363933"/>
            <a:ext cx="11274400" cy="12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tx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de stijl te bewerken</a:t>
            </a:r>
            <a:endParaRPr/>
          </a:p>
        </p:txBody>
      </p:sp>
      <p:sp>
        <p:nvSpPr>
          <p:cNvPr id="59" name="Google Shape;59;g33e0afe765_1_29"/>
          <p:cNvSpPr txBox="1">
            <a:spLocks noGrp="1"/>
          </p:cNvSpPr>
          <p:nvPr>
            <p:ph type="body" idx="1"/>
          </p:nvPr>
        </p:nvSpPr>
        <p:spPr>
          <a:xfrm>
            <a:off x="4316600" y="1591733"/>
            <a:ext cx="3558800" cy="39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1" name="Google Shape;61;g33e0afe765_1_29"/>
          <p:cNvSpPr txBox="1">
            <a:spLocks noGrp="1"/>
          </p:cNvSpPr>
          <p:nvPr>
            <p:ph type="body" idx="2"/>
          </p:nvPr>
        </p:nvSpPr>
        <p:spPr>
          <a:xfrm>
            <a:off x="8178267" y="1591733"/>
            <a:ext cx="3558800" cy="39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60" name="Google Shape;60;g33e0afe765_1_29"/>
          <p:cNvCxnSpPr/>
          <p:nvPr/>
        </p:nvCxnSpPr>
        <p:spPr>
          <a:xfrm>
            <a:off x="4185369" y="1591733"/>
            <a:ext cx="0" cy="3978600"/>
          </a:xfrm>
          <a:prstGeom prst="straightConnector1">
            <a:avLst/>
          </a:prstGeom>
          <a:noFill/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g33e0afe765_1_29"/>
          <p:cNvCxnSpPr/>
          <p:nvPr/>
        </p:nvCxnSpPr>
        <p:spPr>
          <a:xfrm>
            <a:off x="8036736" y="1591733"/>
            <a:ext cx="0" cy="3978600"/>
          </a:xfrm>
          <a:prstGeom prst="straightConnector1">
            <a:avLst/>
          </a:prstGeom>
          <a:noFill/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g33e0afe765_1_29"/>
          <p:cNvSpPr txBox="1">
            <a:spLocks noGrp="1"/>
          </p:cNvSpPr>
          <p:nvPr userDrawn="1">
            <p:ph type="body" idx="3"/>
          </p:nvPr>
        </p:nvSpPr>
        <p:spPr>
          <a:xfrm>
            <a:off x="454933" y="1591733"/>
            <a:ext cx="3558800" cy="39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27424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fbeelding Links" preserve="1">
  <p:cSld name="Afbeelding Links">
    <p:bg>
      <p:bgPr>
        <a:solidFill>
          <a:schemeClr val="tx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9"/>
          <p:cNvSpPr>
            <a:spLocks noGrp="1"/>
          </p:cNvSpPr>
          <p:nvPr>
            <p:ph type="pic" idx="2"/>
          </p:nvPr>
        </p:nvSpPr>
        <p:spPr>
          <a:xfrm>
            <a:off x="0" y="0"/>
            <a:ext cx="59268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»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title"/>
          </p:nvPr>
        </p:nvSpPr>
        <p:spPr>
          <a:xfrm>
            <a:off x="6197100" y="363933"/>
            <a:ext cx="5532000" cy="12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de stijl te bewerken</a:t>
            </a:r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body" idx="1"/>
          </p:nvPr>
        </p:nvSpPr>
        <p:spPr>
          <a:xfrm>
            <a:off x="6197200" y="1591734"/>
            <a:ext cx="5532000" cy="481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6" name="Google Shape;75;p21">
            <a:extLst>
              <a:ext uri="{FF2B5EF4-FFF2-40B4-BE49-F238E27FC236}">
                <a16:creationId xmlns:a16="http://schemas.microsoft.com/office/drawing/2014/main" id="{58A4A111-4718-467F-AB0D-A9515D0F53C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lum bright="70000" contrast="-70000"/>
          </a:blip>
          <a:srcRect r="65231"/>
          <a:stretch/>
        </p:blipFill>
        <p:spPr>
          <a:xfrm>
            <a:off x="-100" y="0"/>
            <a:ext cx="423886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257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fbeelding Rechts" preserve="1">
  <p:cSld name="Afbeelding Rechts">
    <p:bg>
      <p:bgPr>
        <a:solidFill>
          <a:schemeClr val="tx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450851" y="363933"/>
            <a:ext cx="5532000" cy="12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de stijl te bewerken</a:t>
            </a:r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>
            <a:off x="450951" y="1591734"/>
            <a:ext cx="5532000" cy="481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1" name="Google Shape;71;p20"/>
          <p:cNvSpPr>
            <a:spLocks noGrp="1"/>
          </p:cNvSpPr>
          <p:nvPr>
            <p:ph type="pic" idx="2"/>
          </p:nvPr>
        </p:nvSpPr>
        <p:spPr>
          <a:xfrm>
            <a:off x="6265200" y="0"/>
            <a:ext cx="59268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»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pic>
        <p:nvPicPr>
          <p:cNvPr id="5" name="Google Shape;75;p21">
            <a:extLst>
              <a:ext uri="{FF2B5EF4-FFF2-40B4-BE49-F238E27FC236}">
                <a16:creationId xmlns:a16="http://schemas.microsoft.com/office/drawing/2014/main" id="{0747B251-6EDA-49FE-85DB-D03CD33267F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65231"/>
          <a:stretch/>
        </p:blipFill>
        <p:spPr>
          <a:xfrm flipH="1">
            <a:off x="7953060" y="0"/>
            <a:ext cx="423886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859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c Corporate">
  <p:cSld name="Mac Corpora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8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2" descr="image2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4022" y="933038"/>
            <a:ext cx="8603969" cy="499193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2"/>
          <p:cNvSpPr>
            <a:spLocks noGrp="1"/>
          </p:cNvSpPr>
          <p:nvPr>
            <p:ph type="pic" idx="2"/>
          </p:nvPr>
        </p:nvSpPr>
        <p:spPr>
          <a:xfrm>
            <a:off x="2831459" y="1240763"/>
            <a:ext cx="6546800" cy="41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5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5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5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5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»"/>
              <a:defRPr sz="425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5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5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5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31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5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31220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Bullets - Blue - Pattern" preserve="1">
  <p:cSld name="Title - Bullets - Blue - Pattern">
    <p:bg>
      <p:bgPr>
        <a:solidFill>
          <a:schemeClr val="tx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450751" y="363933"/>
            <a:ext cx="5532000" cy="12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de stijl te bewerken</a:t>
            </a:r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>
            <a:off x="450851" y="1591734"/>
            <a:ext cx="5532000" cy="481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75" name="Google Shape;75;p21"/>
          <p:cNvPicPr preferRelativeResize="0"/>
          <p:nvPr/>
        </p:nvPicPr>
        <p:blipFill rotWithShape="1">
          <a:blip r:embed="rId2">
            <a:alphaModFix/>
          </a:blip>
          <a:srcRect r="65231"/>
          <a:stretch/>
        </p:blipFill>
        <p:spPr>
          <a:xfrm flipH="1">
            <a:off x="7953060" y="0"/>
            <a:ext cx="423886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846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fbeelding Links 1" preserve="1">
  <p:cSld name="Afbeelding Links 1">
    <p:bg>
      <p:bgPr>
        <a:solidFill>
          <a:srgbClr val="83BE64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ff8b59c9a_1_43"/>
          <p:cNvSpPr>
            <a:spLocks noGrp="1"/>
          </p:cNvSpPr>
          <p:nvPr>
            <p:ph type="pic" idx="2"/>
          </p:nvPr>
        </p:nvSpPr>
        <p:spPr>
          <a:xfrm>
            <a:off x="0" y="0"/>
            <a:ext cx="59268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»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78" name="Google Shape;78;g5ff8b59c9a_1_43"/>
          <p:cNvSpPr txBox="1">
            <a:spLocks noGrp="1"/>
          </p:cNvSpPr>
          <p:nvPr>
            <p:ph type="title"/>
          </p:nvPr>
        </p:nvSpPr>
        <p:spPr>
          <a:xfrm>
            <a:off x="6197100" y="363933"/>
            <a:ext cx="5532000" cy="12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de stijl te bewerken</a:t>
            </a:r>
            <a:endParaRPr/>
          </a:p>
        </p:txBody>
      </p:sp>
      <p:sp>
        <p:nvSpPr>
          <p:cNvPr id="79" name="Google Shape;79;g5ff8b59c9a_1_43"/>
          <p:cNvSpPr txBox="1">
            <a:spLocks noGrp="1"/>
          </p:cNvSpPr>
          <p:nvPr>
            <p:ph type="body" idx="1"/>
          </p:nvPr>
        </p:nvSpPr>
        <p:spPr>
          <a:xfrm>
            <a:off x="6197200" y="1591734"/>
            <a:ext cx="5532000" cy="481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5" name="Google Shape;75;p21">
            <a:extLst>
              <a:ext uri="{FF2B5EF4-FFF2-40B4-BE49-F238E27FC236}">
                <a16:creationId xmlns:a16="http://schemas.microsoft.com/office/drawing/2014/main" id="{6C9A5623-E8D0-475E-A92A-C365196138E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lum bright="70000" contrast="-70000"/>
          </a:blip>
          <a:srcRect r="65231"/>
          <a:stretch/>
        </p:blipFill>
        <p:spPr>
          <a:xfrm>
            <a:off x="-100" y="0"/>
            <a:ext cx="423886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5137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bullets - groen " preserve="1">
  <p:cSld name="Titel bullets - groen ">
    <p:bg>
      <p:bgPr>
        <a:solidFill>
          <a:srgbClr val="83BE64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ff8b59c9a_1_47"/>
          <p:cNvSpPr txBox="1">
            <a:spLocks noGrp="1"/>
          </p:cNvSpPr>
          <p:nvPr>
            <p:ph type="title"/>
          </p:nvPr>
        </p:nvSpPr>
        <p:spPr>
          <a:xfrm>
            <a:off x="450751" y="363933"/>
            <a:ext cx="5532000" cy="12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de stijl te bewerken</a:t>
            </a:r>
            <a:endParaRPr/>
          </a:p>
        </p:txBody>
      </p:sp>
      <p:sp>
        <p:nvSpPr>
          <p:cNvPr id="82" name="Google Shape;82;g5ff8b59c9a_1_47"/>
          <p:cNvSpPr txBox="1">
            <a:spLocks noGrp="1"/>
          </p:cNvSpPr>
          <p:nvPr>
            <p:ph type="body" idx="1"/>
          </p:nvPr>
        </p:nvSpPr>
        <p:spPr>
          <a:xfrm>
            <a:off x="450851" y="1591734"/>
            <a:ext cx="5532000" cy="481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84411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Bullets - Green - Pattern" preserve="1">
  <p:cSld name="Title - Bullets - Green - Pattern">
    <p:bg>
      <p:bgPr>
        <a:solidFill>
          <a:srgbClr val="83BE64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g5ff8b59c9a_1_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02595" y="0"/>
            <a:ext cx="14994596" cy="715549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5ff8b59c9a_1_51"/>
          <p:cNvSpPr txBox="1">
            <a:spLocks noGrp="1"/>
          </p:cNvSpPr>
          <p:nvPr>
            <p:ph type="title"/>
          </p:nvPr>
        </p:nvSpPr>
        <p:spPr>
          <a:xfrm>
            <a:off x="450751" y="363933"/>
            <a:ext cx="5532000" cy="12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de stijl te bewerken</a:t>
            </a:r>
            <a:endParaRPr/>
          </a:p>
        </p:txBody>
      </p:sp>
      <p:sp>
        <p:nvSpPr>
          <p:cNvPr id="85" name="Google Shape;85;g5ff8b59c9a_1_51"/>
          <p:cNvSpPr txBox="1">
            <a:spLocks noGrp="1"/>
          </p:cNvSpPr>
          <p:nvPr>
            <p:ph type="body" idx="1"/>
          </p:nvPr>
        </p:nvSpPr>
        <p:spPr>
          <a:xfrm>
            <a:off x="450851" y="1591734"/>
            <a:ext cx="5532000" cy="481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814022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c Corporate" preserve="1">
  <p:cSld name="Mac Corporate">
    <p:bg>
      <p:bgPr>
        <a:solidFill>
          <a:schemeClr val="tx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2"/>
          <p:cNvPicPr preferRelativeResize="0"/>
          <p:nvPr userDrawn="1"/>
        </p:nvPicPr>
        <p:blipFill>
          <a:blip r:embed="rId2">
            <a:clrChange>
              <a:clrFrom>
                <a:srgbClr val="1C2545"/>
              </a:clrFrom>
              <a:clrTo>
                <a:srgbClr val="1C2545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0" y="0"/>
            <a:ext cx="12192000" cy="6858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2" descr="image2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4018" y="933034"/>
            <a:ext cx="8603969" cy="499193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2"/>
          <p:cNvSpPr>
            <a:spLocks noGrp="1"/>
          </p:cNvSpPr>
          <p:nvPr>
            <p:ph type="pic" idx="2"/>
          </p:nvPr>
        </p:nvSpPr>
        <p:spPr>
          <a:xfrm>
            <a:off x="2822600" y="1240763"/>
            <a:ext cx="6546800" cy="41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»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4816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ne - blue" preserve="1" userDrawn="1">
  <p:cSld name="Phone - blue">
    <p:bg>
      <p:bgPr>
        <a:solidFill>
          <a:schemeClr val="tx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14AF4CD-B022-4482-9255-8A482E61E5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68168" y="963085"/>
            <a:ext cx="2722033" cy="493183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96" name="Google Shape;96;g5ff8b59c9a_1_70"/>
          <p:cNvPicPr preferRelativeResize="0"/>
          <p:nvPr/>
        </p:nvPicPr>
        <p:blipFill rotWithShape="1">
          <a:blip r:embed="rId2">
            <a:alphaModFix/>
          </a:blip>
          <a:srcRect l="52185" b="30858"/>
          <a:stretch/>
        </p:blipFill>
        <p:spPr>
          <a:xfrm>
            <a:off x="6362333" y="0"/>
            <a:ext cx="5829632" cy="474176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5ff8b59c9a_1_70"/>
          <p:cNvSpPr txBox="1">
            <a:spLocks noGrp="1"/>
          </p:cNvSpPr>
          <p:nvPr>
            <p:ph type="title"/>
          </p:nvPr>
        </p:nvSpPr>
        <p:spPr>
          <a:xfrm>
            <a:off x="914400" y="963267"/>
            <a:ext cx="5532000" cy="11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de stijl te bewerken</a:t>
            </a:r>
            <a:endParaRPr/>
          </a:p>
        </p:txBody>
      </p:sp>
      <p:sp>
        <p:nvSpPr>
          <p:cNvPr id="98" name="Google Shape;98;g5ff8b59c9a_1_70"/>
          <p:cNvSpPr txBox="1">
            <a:spLocks noGrp="1"/>
          </p:cNvSpPr>
          <p:nvPr>
            <p:ph type="title" idx="2"/>
          </p:nvPr>
        </p:nvSpPr>
        <p:spPr>
          <a:xfrm>
            <a:off x="914400" y="2085268"/>
            <a:ext cx="5532000" cy="380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nl-NL"/>
              <a:t>Klik om de stijl te bewerken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7074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c Corporate 1" preserve="1">
  <p:cSld name="Mac Corporate 1">
    <p:bg>
      <p:bgPr>
        <a:solidFill>
          <a:srgbClr val="83BE64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5ff8b59c9a_1_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65" y="0"/>
            <a:ext cx="1218867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5ff8b59c9a_1_27" descr="image2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4018" y="933034"/>
            <a:ext cx="8603969" cy="499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5ff8b59c9a_1_27"/>
          <p:cNvSpPr>
            <a:spLocks noGrp="1"/>
          </p:cNvSpPr>
          <p:nvPr>
            <p:ph type="pic" idx="2"/>
          </p:nvPr>
        </p:nvSpPr>
        <p:spPr>
          <a:xfrm>
            <a:off x="2831459" y="1240763"/>
            <a:ext cx="6546800" cy="41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»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3148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ne - green" preserve="1" userDrawn="1">
  <p:cSld name="Phone - green">
    <p:bg>
      <p:bgPr>
        <a:solidFill>
          <a:srgbClr val="83BE64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9F6385E-5DCE-4681-A264-9AEA53AE89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78751" y="963085"/>
            <a:ext cx="2707216" cy="493183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5" name="Google Shape;105;g5ff8b59c9a_1_97"/>
          <p:cNvPicPr preferRelativeResize="0"/>
          <p:nvPr/>
        </p:nvPicPr>
        <p:blipFill rotWithShape="1">
          <a:blip r:embed="rId2">
            <a:alphaModFix/>
          </a:blip>
          <a:srcRect l="65603"/>
          <a:stretch/>
        </p:blipFill>
        <p:spPr>
          <a:xfrm>
            <a:off x="7997970" y="33"/>
            <a:ext cx="41923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5ff8b59c9a_1_97"/>
          <p:cNvSpPr txBox="1">
            <a:spLocks noGrp="1"/>
          </p:cNvSpPr>
          <p:nvPr>
            <p:ph type="title"/>
          </p:nvPr>
        </p:nvSpPr>
        <p:spPr>
          <a:xfrm>
            <a:off x="914400" y="963084"/>
            <a:ext cx="5532000" cy="11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de stijl te bewerken</a:t>
            </a:r>
            <a:endParaRPr/>
          </a:p>
        </p:txBody>
      </p:sp>
      <p:sp>
        <p:nvSpPr>
          <p:cNvPr id="107" name="Google Shape;107;g5ff8b59c9a_1_97"/>
          <p:cNvSpPr txBox="1">
            <a:spLocks noGrp="1"/>
          </p:cNvSpPr>
          <p:nvPr>
            <p:ph type="title" idx="2"/>
          </p:nvPr>
        </p:nvSpPr>
        <p:spPr>
          <a:xfrm>
            <a:off x="914400" y="2085085"/>
            <a:ext cx="5532000" cy="3809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nl-NL"/>
              <a:t>Klik om de stijl te bewerken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80759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nk Corporate" preserve="1">
  <p:cSld name="Dank Corpora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2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110" name="Google Shape;110;p23"/>
          <p:cNvSpPr txBox="1"/>
          <p:nvPr/>
        </p:nvSpPr>
        <p:spPr>
          <a:xfrm>
            <a:off x="5110797" y="1967525"/>
            <a:ext cx="19704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Source Sans Pro"/>
              <a:buNone/>
            </a:pPr>
            <a:r>
              <a:rPr lang="en-US" sz="2533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Follow us:</a:t>
            </a:r>
            <a:endParaRPr sz="2400"/>
          </a:p>
        </p:txBody>
      </p:sp>
      <p:grpSp>
        <p:nvGrpSpPr>
          <p:cNvPr id="111" name="Google Shape;111;p23"/>
          <p:cNvGrpSpPr/>
          <p:nvPr/>
        </p:nvGrpSpPr>
        <p:grpSpPr>
          <a:xfrm>
            <a:off x="3662002" y="2893161"/>
            <a:ext cx="2720695" cy="616439"/>
            <a:chOff x="-2" y="-1"/>
            <a:chExt cx="2040521" cy="462329"/>
          </a:xfrm>
        </p:grpSpPr>
        <p:pic>
          <p:nvPicPr>
            <p:cNvPr id="112" name="Google Shape;112;p23" descr="image45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2409" y="53930"/>
              <a:ext cx="471680" cy="3807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23" descr="image46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2" y="26317"/>
              <a:ext cx="210974" cy="4360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23" descr="image47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0177" y="-1"/>
              <a:ext cx="440342" cy="4216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5" name="Google Shape;115;p23" descr="Afbeeld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96677" y="5205935"/>
            <a:ext cx="2155124" cy="92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96151" y="2975761"/>
            <a:ext cx="533833" cy="53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/>
          <p:cNvPicPr preferRelativeResize="0"/>
          <p:nvPr/>
        </p:nvPicPr>
        <p:blipFill rotWithShape="1">
          <a:blip r:embed="rId9">
            <a:alphaModFix/>
          </a:blip>
          <a:srcRect l="-798" r="66069"/>
          <a:stretch/>
        </p:blipFill>
        <p:spPr>
          <a:xfrm>
            <a:off x="6775918" y="2934469"/>
            <a:ext cx="827012" cy="53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042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nk Corporate 1" preserve="1">
  <p:cSld name="1_Dank Corporate 1">
    <p:bg>
      <p:bgPr>
        <a:solidFill>
          <a:schemeClr val="bg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625ecb5538_2_55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625ecb5538_2_55"/>
          <p:cNvSpPr txBox="1"/>
          <p:nvPr/>
        </p:nvSpPr>
        <p:spPr>
          <a:xfrm>
            <a:off x="5110797" y="1967525"/>
            <a:ext cx="19704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Source Sans Pro"/>
              <a:buNone/>
            </a:pPr>
            <a:r>
              <a:rPr lang="en-US" sz="2533" b="1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Follow us:</a:t>
            </a:r>
            <a:endParaRPr sz="2400">
              <a:solidFill>
                <a:schemeClr val="tx1"/>
              </a:solidFill>
            </a:endParaRPr>
          </a:p>
        </p:txBody>
      </p:sp>
      <p:pic>
        <p:nvPicPr>
          <p:cNvPr id="122" name="Google Shape;122;g625ecb5538_2_55"/>
          <p:cNvPicPr preferRelativeResize="0"/>
          <p:nvPr/>
        </p:nvPicPr>
        <p:blipFill rotWithShape="1">
          <a:blip r:embed="rId3">
            <a:alphaModFix/>
          </a:blip>
          <a:srcRect t="23789" b="23789"/>
          <a:stretch/>
        </p:blipFill>
        <p:spPr>
          <a:xfrm>
            <a:off x="4371167" y="4943533"/>
            <a:ext cx="2841132" cy="148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625ecb5538_2_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2251" y="2728334"/>
            <a:ext cx="5487500" cy="118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056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nk Corporate">
  <p:cSld name="Dank Corpora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58613" y="-1479565"/>
            <a:ext cx="14822233" cy="833756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3"/>
          <p:cNvSpPr txBox="1"/>
          <p:nvPr/>
        </p:nvSpPr>
        <p:spPr>
          <a:xfrm>
            <a:off x="5110799" y="1967525"/>
            <a:ext cx="19704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783" tIns="60783" rIns="60783" bIns="60783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Source Sans Pro"/>
              <a:buNone/>
            </a:pPr>
            <a:r>
              <a:rPr lang="en-US" sz="2527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Follow us:</a:t>
            </a:r>
            <a:endParaRPr sz="2393"/>
          </a:p>
        </p:txBody>
      </p:sp>
      <p:grpSp>
        <p:nvGrpSpPr>
          <p:cNvPr id="60" name="Google Shape;60;p23"/>
          <p:cNvGrpSpPr/>
          <p:nvPr/>
        </p:nvGrpSpPr>
        <p:grpSpPr>
          <a:xfrm>
            <a:off x="3662005" y="2893166"/>
            <a:ext cx="2720695" cy="616439"/>
            <a:chOff x="-2" y="-1"/>
            <a:chExt cx="2040521" cy="462329"/>
          </a:xfrm>
        </p:grpSpPr>
        <p:pic>
          <p:nvPicPr>
            <p:cNvPr id="61" name="Google Shape;61;p23" descr="image45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2409" y="53930"/>
              <a:ext cx="471680" cy="3807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23" descr="image46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2" y="26317"/>
              <a:ext cx="210974" cy="4360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23" descr="image47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0177" y="-1"/>
              <a:ext cx="440342" cy="4216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" name="Google Shape;64;p23" descr="Afbeeld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96679" y="5205935"/>
            <a:ext cx="2155124" cy="92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96156" y="2975765"/>
            <a:ext cx="533833" cy="53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3"/>
          <p:cNvPicPr preferRelativeResize="0"/>
          <p:nvPr/>
        </p:nvPicPr>
        <p:blipFill rotWithShape="1">
          <a:blip r:embed="rId9">
            <a:alphaModFix/>
          </a:blip>
          <a:srcRect l="-798" r="66069"/>
          <a:stretch/>
        </p:blipFill>
        <p:spPr>
          <a:xfrm>
            <a:off x="6775919" y="2934473"/>
            <a:ext cx="827012" cy="53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532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Algemeen" type="tx">
  <p:cSld name="Logo Algemeen">
    <p:bg>
      <p:bgPr>
        <a:solidFill>
          <a:schemeClr val="tx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2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9" name="Google Shape;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799" y="-76200"/>
            <a:ext cx="7010403" cy="701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8497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nk Corporate 1" preserve="1">
  <p:cSld name="Dank Corporate 1">
    <p:bg>
      <p:bgPr>
        <a:solidFill>
          <a:schemeClr val="bg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625ecb5538_2_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2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2;g625ecb5538_2_55">
            <a:extLst>
              <a:ext uri="{FF2B5EF4-FFF2-40B4-BE49-F238E27FC236}">
                <a16:creationId xmlns:a16="http://schemas.microsoft.com/office/drawing/2014/main" id="{39495EA1-818D-4D1A-9466-47C8CBD7B387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</a:blip>
          <a:srcRect t="23789" b="23789"/>
          <a:stretch/>
        </p:blipFill>
        <p:spPr>
          <a:xfrm>
            <a:off x="2590799" y="1592454"/>
            <a:ext cx="7012800" cy="3673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267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nk Corporate 1" preserve="1" userDrawn="1">
  <p:cSld name="1_Dank Corporate 1">
    <p:bg>
      <p:bgPr>
        <a:solidFill>
          <a:schemeClr val="tx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A97844C8-D156-4DCF-A9D5-060DE03ADE8B}"/>
              </a:ext>
            </a:extLst>
          </p:cNvPr>
          <p:cNvSpPr/>
          <p:nvPr userDrawn="1"/>
        </p:nvSpPr>
        <p:spPr>
          <a:xfrm>
            <a:off x="7388089" y="0"/>
            <a:ext cx="4803913" cy="6858000"/>
          </a:xfrm>
          <a:custGeom>
            <a:avLst/>
            <a:gdLst>
              <a:gd name="connsiteX0" fmla="*/ 350354 w 3602935"/>
              <a:gd name="connsiteY0" fmla="*/ 0 h 5143500"/>
              <a:gd name="connsiteX1" fmla="*/ 3602935 w 3602935"/>
              <a:gd name="connsiteY1" fmla="*/ 0 h 5143500"/>
              <a:gd name="connsiteX2" fmla="*/ 3602935 w 3602935"/>
              <a:gd name="connsiteY2" fmla="*/ 1995832 h 5143500"/>
              <a:gd name="connsiteX3" fmla="*/ 3579643 w 3602935"/>
              <a:gd name="connsiteY3" fmla="*/ 2035943 h 5143500"/>
              <a:gd name="connsiteX4" fmla="*/ 3338891 w 3602935"/>
              <a:gd name="connsiteY4" fmla="*/ 2795272 h 5143500"/>
              <a:gd name="connsiteX5" fmla="*/ 3523286 w 3602935"/>
              <a:gd name="connsiteY5" fmla="*/ 3425497 h 5143500"/>
              <a:gd name="connsiteX6" fmla="*/ 3602935 w 3602935"/>
              <a:gd name="connsiteY6" fmla="*/ 3486959 h 5143500"/>
              <a:gd name="connsiteX7" fmla="*/ 3602935 w 3602935"/>
              <a:gd name="connsiteY7" fmla="*/ 4372815 h 5143500"/>
              <a:gd name="connsiteX8" fmla="*/ 3340650 w 3602935"/>
              <a:gd name="connsiteY8" fmla="*/ 4565150 h 5143500"/>
              <a:gd name="connsiteX9" fmla="*/ 2474552 w 3602935"/>
              <a:gd name="connsiteY9" fmla="*/ 5088208 h 5143500"/>
              <a:gd name="connsiteX10" fmla="*/ 2365758 w 3602935"/>
              <a:gd name="connsiteY10" fmla="*/ 5143500 h 5143500"/>
              <a:gd name="connsiteX11" fmla="*/ 0 w 3602935"/>
              <a:gd name="connsiteY11" fmla="*/ 5143500 h 5143500"/>
              <a:gd name="connsiteX12" fmla="*/ 107170 w 3602935"/>
              <a:gd name="connsiteY12" fmla="*/ 5021220 h 5143500"/>
              <a:gd name="connsiteX13" fmla="*/ 717734 w 3602935"/>
              <a:gd name="connsiteY13" fmla="*/ 4529690 h 5143500"/>
              <a:gd name="connsiteX14" fmla="*/ 1119753 w 3602935"/>
              <a:gd name="connsiteY14" fmla="*/ 4221859 h 5143500"/>
              <a:gd name="connsiteX15" fmla="*/ 1124348 w 3602935"/>
              <a:gd name="connsiteY15" fmla="*/ 1433005 h 5143500"/>
              <a:gd name="connsiteX16" fmla="*/ 357561 w 3602935"/>
              <a:gd name="connsiteY16" fmla="*/ 91145 h 5143500"/>
              <a:gd name="connsiteX17" fmla="*/ 350354 w 3602935"/>
              <a:gd name="connsiteY17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02935" h="5143500">
                <a:moveTo>
                  <a:pt x="350354" y="0"/>
                </a:moveTo>
                <a:lnTo>
                  <a:pt x="3602935" y="0"/>
                </a:lnTo>
                <a:lnTo>
                  <a:pt x="3602935" y="1995832"/>
                </a:lnTo>
                <a:lnTo>
                  <a:pt x="3579643" y="2035943"/>
                </a:lnTo>
                <a:cubicBezTo>
                  <a:pt x="3460788" y="2265793"/>
                  <a:pt x="3375933" y="2516157"/>
                  <a:pt x="3338891" y="2795272"/>
                </a:cubicBezTo>
                <a:cubicBezTo>
                  <a:pt x="3304719" y="3046532"/>
                  <a:pt x="3333865" y="3255582"/>
                  <a:pt x="3523286" y="3425497"/>
                </a:cubicBezTo>
                <a:lnTo>
                  <a:pt x="3602935" y="3486959"/>
                </a:lnTo>
                <a:lnTo>
                  <a:pt x="3602935" y="4372815"/>
                </a:lnTo>
                <a:lnTo>
                  <a:pt x="3340650" y="4565150"/>
                </a:lnTo>
                <a:cubicBezTo>
                  <a:pt x="3062611" y="4758643"/>
                  <a:pt x="2772620" y="4930775"/>
                  <a:pt x="2474552" y="5088208"/>
                </a:cubicBezTo>
                <a:lnTo>
                  <a:pt x="2365758" y="5143500"/>
                </a:lnTo>
                <a:lnTo>
                  <a:pt x="0" y="5143500"/>
                </a:lnTo>
                <a:lnTo>
                  <a:pt x="107170" y="5021220"/>
                </a:lnTo>
                <a:cubicBezTo>
                  <a:pt x="308897" y="4815051"/>
                  <a:pt x="548312" y="4673268"/>
                  <a:pt x="717734" y="4529690"/>
                </a:cubicBezTo>
                <a:cubicBezTo>
                  <a:pt x="919892" y="4375776"/>
                  <a:pt x="1018674" y="4297670"/>
                  <a:pt x="1119753" y="4221859"/>
                </a:cubicBezTo>
                <a:cubicBezTo>
                  <a:pt x="2431481" y="3213370"/>
                  <a:pt x="2440667" y="2416225"/>
                  <a:pt x="1124348" y="1433005"/>
                </a:cubicBezTo>
                <a:cubicBezTo>
                  <a:pt x="651976" y="1079229"/>
                  <a:pt x="424082" y="633995"/>
                  <a:pt x="357561" y="91145"/>
                </a:cubicBezTo>
                <a:lnTo>
                  <a:pt x="35035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8" name="Google Shape;36;g625ecb5538_1_87">
            <a:extLst>
              <a:ext uri="{FF2B5EF4-FFF2-40B4-BE49-F238E27FC236}">
                <a16:creationId xmlns:a16="http://schemas.microsoft.com/office/drawing/2014/main" id="{C73C6D97-89FD-428E-AEF6-9D08F064EAF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98400" y="3482784"/>
            <a:ext cx="87952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nl-NL"/>
              <a:t>Klikken om de ondertitelstijl van het model te bewerken</a:t>
            </a:r>
            <a:endParaRPr/>
          </a:p>
        </p:txBody>
      </p:sp>
      <p:sp>
        <p:nvSpPr>
          <p:cNvPr id="19" name="Google Shape;37;g625ecb5538_1_87">
            <a:extLst>
              <a:ext uri="{FF2B5EF4-FFF2-40B4-BE49-F238E27FC236}">
                <a16:creationId xmlns:a16="http://schemas.microsoft.com/office/drawing/2014/main" id="{F388A9A9-7AFF-43A2-8EAF-E9E3FC120B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8400" y="1836807"/>
            <a:ext cx="87952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pic>
        <p:nvPicPr>
          <p:cNvPr id="22" name="Google Shape;9;p13">
            <a:extLst>
              <a:ext uri="{FF2B5EF4-FFF2-40B4-BE49-F238E27FC236}">
                <a16:creationId xmlns:a16="http://schemas.microsoft.com/office/drawing/2014/main" id="{8DCEFA76-9D2E-4737-9BA4-F1CD2C5E806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30081" b="30081"/>
          <a:stretch/>
        </p:blipFill>
        <p:spPr>
          <a:xfrm>
            <a:off x="174668" y="5715000"/>
            <a:ext cx="2590801" cy="10321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99EFAD0-BE88-4572-AE23-120A9292830D}"/>
              </a:ext>
            </a:extLst>
          </p:cNvPr>
          <p:cNvSpPr txBox="1"/>
          <p:nvPr userDrawn="1"/>
        </p:nvSpPr>
        <p:spPr>
          <a:xfrm>
            <a:off x="4751541" y="5586609"/>
            <a:ext cx="272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Subject to NDA</a:t>
            </a:r>
          </a:p>
        </p:txBody>
      </p:sp>
    </p:spTree>
    <p:extLst>
      <p:ext uri="{BB962C8B-B14F-4D97-AF65-F5344CB8AC3E}">
        <p14:creationId xmlns:p14="http://schemas.microsoft.com/office/powerpoint/2010/main" val="2687378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nk Corporate 1" preserve="1" userDrawn="1">
  <p:cSld name="1_Dank Corporate 1">
    <p:bg>
      <p:bgPr>
        <a:solidFill>
          <a:schemeClr val="bg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EF296816-00FB-4F5E-A63C-CCF935392B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88089" y="0"/>
            <a:ext cx="4803913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3F0AB45-C691-4ABA-B21F-C0B6EEC021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8" name="Google Shape;36;g625ecb5538_1_87">
            <a:extLst>
              <a:ext uri="{FF2B5EF4-FFF2-40B4-BE49-F238E27FC236}">
                <a16:creationId xmlns:a16="http://schemas.microsoft.com/office/drawing/2014/main" id="{C73C6D97-89FD-428E-AEF6-9D08F064EAF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98400" y="3482784"/>
            <a:ext cx="87952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nl-NL"/>
              <a:t>Klikken om de ondertitelstijl van het model te bewerken</a:t>
            </a:r>
            <a:endParaRPr/>
          </a:p>
        </p:txBody>
      </p:sp>
      <p:sp>
        <p:nvSpPr>
          <p:cNvPr id="19" name="Google Shape;37;g625ecb5538_1_87">
            <a:extLst>
              <a:ext uri="{FF2B5EF4-FFF2-40B4-BE49-F238E27FC236}">
                <a16:creationId xmlns:a16="http://schemas.microsoft.com/office/drawing/2014/main" id="{F388A9A9-7AFF-43A2-8EAF-E9E3FC120B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8400" y="1836807"/>
            <a:ext cx="87952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3" name="Tijdelijke aanduiding voor tekst 31">
            <a:extLst>
              <a:ext uri="{FF2B5EF4-FFF2-40B4-BE49-F238E27FC236}">
                <a16:creationId xmlns:a16="http://schemas.microsoft.com/office/drawing/2014/main" id="{54E13A59-CB41-4D73-9459-5CB57924E9F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4667" y="5715128"/>
            <a:ext cx="2592000" cy="1032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193362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+ Subtitel + Tekst" preserve="1">
  <p:cSld name="Titel + Subtitel + Tekst">
    <p:bg>
      <p:bgPr>
        <a:solidFill>
          <a:srgbClr val="FFFFFF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g625ecb5538_0_38" descr="Afbeeld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42478" y="5776805"/>
            <a:ext cx="1987109" cy="712203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g625ecb5538_0_38"/>
          <p:cNvSpPr txBox="1">
            <a:spLocks noGrp="1"/>
          </p:cNvSpPr>
          <p:nvPr>
            <p:ph type="title"/>
          </p:nvPr>
        </p:nvSpPr>
        <p:spPr>
          <a:xfrm>
            <a:off x="454933" y="363933"/>
            <a:ext cx="112744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tx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stijl te bewerken</a:t>
            </a:r>
          </a:p>
        </p:txBody>
      </p:sp>
      <p:sp>
        <p:nvSpPr>
          <p:cNvPr id="41" name="Google Shape;41;g625ecb5538_0_38"/>
          <p:cNvSpPr txBox="1">
            <a:spLocks noGrp="1"/>
          </p:cNvSpPr>
          <p:nvPr>
            <p:ph type="body" idx="1"/>
          </p:nvPr>
        </p:nvSpPr>
        <p:spPr>
          <a:xfrm>
            <a:off x="454933" y="2202999"/>
            <a:ext cx="9005200" cy="419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2" name="Google Shape;42;g625ecb5538_0_38"/>
          <p:cNvSpPr txBox="1">
            <a:spLocks noGrp="1"/>
          </p:cNvSpPr>
          <p:nvPr>
            <p:ph type="subTitle" idx="2"/>
          </p:nvPr>
        </p:nvSpPr>
        <p:spPr>
          <a:xfrm>
            <a:off x="454933" y="1594999"/>
            <a:ext cx="11274400" cy="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nl-NL"/>
              <a:t>Klikken om de ondertitelstijl van het model te bewerken</a:t>
            </a:r>
            <a:endParaRPr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55A017F-4B6E-4012-B6FF-868D9818DCBC}"/>
              </a:ext>
            </a:extLst>
          </p:cNvPr>
          <p:cNvSpPr txBox="1"/>
          <p:nvPr userDrawn="1"/>
        </p:nvSpPr>
        <p:spPr>
          <a:xfrm>
            <a:off x="4002285" y="6395075"/>
            <a:ext cx="417969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67" b="0" i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Classification: Subject to NDA</a:t>
            </a:r>
          </a:p>
        </p:txBody>
      </p:sp>
    </p:spTree>
    <p:extLst>
      <p:ext uri="{BB962C8B-B14F-4D97-AF65-F5344CB8AC3E}">
        <p14:creationId xmlns:p14="http://schemas.microsoft.com/office/powerpoint/2010/main" val="3689698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+ Tekst" preserve="1">
  <p:cSld name="Titel + Tekst">
    <p:bg>
      <p:bgPr>
        <a:solidFill>
          <a:srgbClr val="FFFFF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g625ecb5538_1_72" descr="Afbeeld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42478" y="5776805"/>
            <a:ext cx="1987109" cy="71220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g625ecb5538_1_72"/>
          <p:cNvSpPr txBox="1">
            <a:spLocks noGrp="1"/>
          </p:cNvSpPr>
          <p:nvPr>
            <p:ph type="title"/>
          </p:nvPr>
        </p:nvSpPr>
        <p:spPr>
          <a:xfrm>
            <a:off x="454933" y="363933"/>
            <a:ext cx="11274400" cy="738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tx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46" name="Google Shape;46;g625ecb5538_1_72"/>
          <p:cNvSpPr txBox="1">
            <a:spLocks noGrp="1"/>
          </p:cNvSpPr>
          <p:nvPr>
            <p:ph type="body" idx="1"/>
          </p:nvPr>
        </p:nvSpPr>
        <p:spPr>
          <a:xfrm>
            <a:off x="454933" y="1587500"/>
            <a:ext cx="9007600" cy="4807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41480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3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kst" preserve="1">
  <p:cSld name="Tekst">
    <p:bg>
      <p:bgPr>
        <a:solidFill>
          <a:srgbClr val="FFFFFF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g625ecb5538_0_69" descr="Afbeeld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42478" y="5776805"/>
            <a:ext cx="1987109" cy="71220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g625ecb5538_0_69"/>
          <p:cNvSpPr txBox="1">
            <a:spLocks noGrp="1"/>
          </p:cNvSpPr>
          <p:nvPr>
            <p:ph type="body" idx="1"/>
          </p:nvPr>
        </p:nvSpPr>
        <p:spPr>
          <a:xfrm>
            <a:off x="454933" y="363934"/>
            <a:ext cx="9007600" cy="602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FE3F4F0-305E-409D-9EA8-026AEAB2A51F}"/>
              </a:ext>
            </a:extLst>
          </p:cNvPr>
          <p:cNvSpPr txBox="1"/>
          <p:nvPr userDrawn="1"/>
        </p:nvSpPr>
        <p:spPr>
          <a:xfrm>
            <a:off x="4002285" y="6395075"/>
            <a:ext cx="417969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67" b="0" i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Classification: Subject to NDA</a:t>
            </a:r>
          </a:p>
        </p:txBody>
      </p:sp>
    </p:spTree>
    <p:extLst>
      <p:ext uri="{BB962C8B-B14F-4D97-AF65-F5344CB8AC3E}">
        <p14:creationId xmlns:p14="http://schemas.microsoft.com/office/powerpoint/2010/main" val="1810212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3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gelijk Kennis 1" preserve="1">
  <p:cSld name="Vergelijk Kennis 1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18"/>
          <p:cNvCxnSpPr>
            <a:cxnSpLocks/>
            <a:stCxn id="53" idx="2"/>
          </p:cNvCxnSpPr>
          <p:nvPr/>
        </p:nvCxnSpPr>
        <p:spPr>
          <a:xfrm>
            <a:off x="6092133" y="1591733"/>
            <a:ext cx="1867" cy="3978600"/>
          </a:xfrm>
          <a:prstGeom prst="straightConnector1">
            <a:avLst/>
          </a:prstGeom>
          <a:noFill/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2" name="Google Shape;52;p18" descr="Afbeeld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42478" y="5776805"/>
            <a:ext cx="1987109" cy="712203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454933" y="363933"/>
            <a:ext cx="11274400" cy="12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tx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454933" y="1591732"/>
            <a:ext cx="5236800" cy="3968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5" name="Google Shape;55;p18"/>
          <p:cNvSpPr txBox="1">
            <a:spLocks noGrp="1"/>
          </p:cNvSpPr>
          <p:nvPr>
            <p:ph type="body" idx="2"/>
          </p:nvPr>
        </p:nvSpPr>
        <p:spPr>
          <a:xfrm>
            <a:off x="6496267" y="1591732"/>
            <a:ext cx="5236800" cy="3968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E967A01-5369-463D-871B-E61438A94051}"/>
              </a:ext>
            </a:extLst>
          </p:cNvPr>
          <p:cNvSpPr txBox="1"/>
          <p:nvPr userDrawn="1"/>
        </p:nvSpPr>
        <p:spPr>
          <a:xfrm>
            <a:off x="4002285" y="6395075"/>
            <a:ext cx="417969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67" b="0" i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Classification: Subject to NDA</a:t>
            </a:r>
          </a:p>
        </p:txBody>
      </p:sp>
    </p:spTree>
    <p:extLst>
      <p:ext uri="{BB962C8B-B14F-4D97-AF65-F5344CB8AC3E}">
        <p14:creationId xmlns:p14="http://schemas.microsoft.com/office/powerpoint/2010/main" val="895449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3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gelijk Kennis 2" preserve="1">
  <p:cSld name="Vergelijk Kennis 2">
    <p:bg>
      <p:bgPr>
        <a:solidFill>
          <a:srgbClr val="FF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g33e0afe765_1_29" descr="Afbeeld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42478" y="5776805"/>
            <a:ext cx="1987109" cy="71220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33e0afe765_1_29"/>
          <p:cNvSpPr txBox="1">
            <a:spLocks noGrp="1"/>
          </p:cNvSpPr>
          <p:nvPr>
            <p:ph type="title"/>
          </p:nvPr>
        </p:nvSpPr>
        <p:spPr>
          <a:xfrm>
            <a:off x="454933" y="363933"/>
            <a:ext cx="11274400" cy="12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tx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59" name="Google Shape;59;g33e0afe765_1_29"/>
          <p:cNvSpPr txBox="1">
            <a:spLocks noGrp="1"/>
          </p:cNvSpPr>
          <p:nvPr>
            <p:ph type="body" idx="1"/>
          </p:nvPr>
        </p:nvSpPr>
        <p:spPr>
          <a:xfrm>
            <a:off x="4316600" y="1591733"/>
            <a:ext cx="3558800" cy="39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1" name="Google Shape;61;g33e0afe765_1_29"/>
          <p:cNvSpPr txBox="1">
            <a:spLocks noGrp="1"/>
          </p:cNvSpPr>
          <p:nvPr>
            <p:ph type="body" idx="2"/>
          </p:nvPr>
        </p:nvSpPr>
        <p:spPr>
          <a:xfrm>
            <a:off x="8178267" y="1591733"/>
            <a:ext cx="3558800" cy="39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60" name="Google Shape;60;g33e0afe765_1_29"/>
          <p:cNvCxnSpPr/>
          <p:nvPr/>
        </p:nvCxnSpPr>
        <p:spPr>
          <a:xfrm>
            <a:off x="4185369" y="1591733"/>
            <a:ext cx="0" cy="3978600"/>
          </a:xfrm>
          <a:prstGeom prst="straightConnector1">
            <a:avLst/>
          </a:prstGeom>
          <a:noFill/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g33e0afe765_1_29"/>
          <p:cNvCxnSpPr/>
          <p:nvPr/>
        </p:nvCxnSpPr>
        <p:spPr>
          <a:xfrm>
            <a:off x="8036736" y="1591733"/>
            <a:ext cx="0" cy="3978600"/>
          </a:xfrm>
          <a:prstGeom prst="straightConnector1">
            <a:avLst/>
          </a:prstGeom>
          <a:noFill/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g33e0afe765_1_29"/>
          <p:cNvSpPr txBox="1">
            <a:spLocks noGrp="1"/>
          </p:cNvSpPr>
          <p:nvPr userDrawn="1">
            <p:ph type="body" idx="3"/>
          </p:nvPr>
        </p:nvSpPr>
        <p:spPr>
          <a:xfrm>
            <a:off x="454933" y="1591733"/>
            <a:ext cx="3558800" cy="39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●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○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Pts val="1400"/>
              <a:buFont typeface="Source Sans Pro"/>
              <a:buChar char="■"/>
              <a:defRPr>
                <a:solidFill>
                  <a:srgbClr val="01184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A8C40F6-8FBB-49F1-B78B-2B42692E9736}"/>
              </a:ext>
            </a:extLst>
          </p:cNvPr>
          <p:cNvSpPr txBox="1"/>
          <p:nvPr userDrawn="1"/>
        </p:nvSpPr>
        <p:spPr>
          <a:xfrm>
            <a:off x="4002285" y="6395075"/>
            <a:ext cx="417969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67" b="0" i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Classification: Subject to NDA</a:t>
            </a:r>
          </a:p>
        </p:txBody>
      </p:sp>
    </p:spTree>
    <p:extLst>
      <p:ext uri="{BB962C8B-B14F-4D97-AF65-F5344CB8AC3E}">
        <p14:creationId xmlns:p14="http://schemas.microsoft.com/office/powerpoint/2010/main" val="1316504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fbeelding Links" preserve="1">
  <p:cSld name="Afbeelding Links">
    <p:bg>
      <p:bgPr>
        <a:solidFill>
          <a:schemeClr val="tx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9"/>
          <p:cNvSpPr>
            <a:spLocks noGrp="1"/>
          </p:cNvSpPr>
          <p:nvPr>
            <p:ph type="pic" idx="2"/>
          </p:nvPr>
        </p:nvSpPr>
        <p:spPr>
          <a:xfrm>
            <a:off x="0" y="0"/>
            <a:ext cx="59268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»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title"/>
          </p:nvPr>
        </p:nvSpPr>
        <p:spPr>
          <a:xfrm>
            <a:off x="6197100" y="363933"/>
            <a:ext cx="5532000" cy="12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body" idx="1"/>
          </p:nvPr>
        </p:nvSpPr>
        <p:spPr>
          <a:xfrm>
            <a:off x="6197200" y="1591734"/>
            <a:ext cx="5532000" cy="481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6" name="Google Shape;75;p21">
            <a:extLst>
              <a:ext uri="{FF2B5EF4-FFF2-40B4-BE49-F238E27FC236}">
                <a16:creationId xmlns:a16="http://schemas.microsoft.com/office/drawing/2014/main" id="{58A4A111-4718-467F-AB0D-A9515D0F53C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lum bright="70000" contrast="-70000"/>
          </a:blip>
          <a:srcRect r="65231"/>
          <a:stretch/>
        </p:blipFill>
        <p:spPr>
          <a:xfrm>
            <a:off x="-100" y="0"/>
            <a:ext cx="423886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8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Leeg">
    <p:bg>
      <p:bgPr>
        <a:solidFill>
          <a:srgbClr val="1C53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fld id="{C2FB1246-1909-4BEC-B9B5-E0CFDE41D4F9}" type="datetimeFigureOut">
              <a:rPr lang="nl-NL" smtClean="0"/>
              <a:t>6-6-2024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610600" y="6369979"/>
            <a:ext cx="2743200" cy="337873"/>
          </a:xfrm>
          <a:prstGeom prst="rect">
            <a:avLst/>
          </a:prstGeom>
        </p:spPr>
        <p:txBody>
          <a:bodyPr/>
          <a:lstStyle/>
          <a:p>
            <a:fld id="{B4E6B676-1043-4385-AF99-AC05FCF42C6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1511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fbeelding Rechts" preserve="1">
  <p:cSld name="Afbeelding Rechts">
    <p:bg>
      <p:bgPr>
        <a:solidFill>
          <a:schemeClr val="tx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450851" y="363933"/>
            <a:ext cx="5532000" cy="12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>
            <a:off x="450951" y="1591734"/>
            <a:ext cx="5532000" cy="481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1" name="Google Shape;71;p20"/>
          <p:cNvSpPr>
            <a:spLocks noGrp="1"/>
          </p:cNvSpPr>
          <p:nvPr>
            <p:ph type="pic" idx="2"/>
          </p:nvPr>
        </p:nvSpPr>
        <p:spPr>
          <a:xfrm>
            <a:off x="6265200" y="0"/>
            <a:ext cx="59268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»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pic>
        <p:nvPicPr>
          <p:cNvPr id="5" name="Google Shape;75;p21">
            <a:extLst>
              <a:ext uri="{FF2B5EF4-FFF2-40B4-BE49-F238E27FC236}">
                <a16:creationId xmlns:a16="http://schemas.microsoft.com/office/drawing/2014/main" id="{0747B251-6EDA-49FE-85DB-D03CD33267F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65231"/>
          <a:stretch/>
        </p:blipFill>
        <p:spPr>
          <a:xfrm flipH="1">
            <a:off x="7953060" y="0"/>
            <a:ext cx="423886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1587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Bullets - Blue - Pattern" preserve="1">
  <p:cSld name="Title - Bullets - Blue - Pattern">
    <p:bg>
      <p:bgPr>
        <a:solidFill>
          <a:schemeClr val="tx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450751" y="363933"/>
            <a:ext cx="5532000" cy="12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>
            <a:off x="450851" y="1591734"/>
            <a:ext cx="5532000" cy="481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75" name="Google Shape;75;p21"/>
          <p:cNvPicPr preferRelativeResize="0"/>
          <p:nvPr/>
        </p:nvPicPr>
        <p:blipFill rotWithShape="1">
          <a:blip r:embed="rId2">
            <a:alphaModFix/>
          </a:blip>
          <a:srcRect r="65231"/>
          <a:stretch/>
        </p:blipFill>
        <p:spPr>
          <a:xfrm flipH="1">
            <a:off x="7953060" y="0"/>
            <a:ext cx="423886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3248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fbeelding Links 1" preserve="1">
  <p:cSld name="Afbeelding Links 1">
    <p:bg>
      <p:bgPr>
        <a:solidFill>
          <a:srgbClr val="83BE64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ff8b59c9a_1_43"/>
          <p:cNvSpPr>
            <a:spLocks noGrp="1"/>
          </p:cNvSpPr>
          <p:nvPr>
            <p:ph type="pic" idx="2"/>
          </p:nvPr>
        </p:nvSpPr>
        <p:spPr>
          <a:xfrm>
            <a:off x="0" y="0"/>
            <a:ext cx="59268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»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78" name="Google Shape;78;g5ff8b59c9a_1_43"/>
          <p:cNvSpPr txBox="1">
            <a:spLocks noGrp="1"/>
          </p:cNvSpPr>
          <p:nvPr>
            <p:ph type="title"/>
          </p:nvPr>
        </p:nvSpPr>
        <p:spPr>
          <a:xfrm>
            <a:off x="6197100" y="363933"/>
            <a:ext cx="5532000" cy="12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79" name="Google Shape;79;g5ff8b59c9a_1_43"/>
          <p:cNvSpPr txBox="1">
            <a:spLocks noGrp="1"/>
          </p:cNvSpPr>
          <p:nvPr>
            <p:ph type="body" idx="1"/>
          </p:nvPr>
        </p:nvSpPr>
        <p:spPr>
          <a:xfrm>
            <a:off x="6197200" y="1591734"/>
            <a:ext cx="5532000" cy="481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5" name="Google Shape;75;p21">
            <a:extLst>
              <a:ext uri="{FF2B5EF4-FFF2-40B4-BE49-F238E27FC236}">
                <a16:creationId xmlns:a16="http://schemas.microsoft.com/office/drawing/2014/main" id="{6C9A5623-E8D0-475E-A92A-C365196138E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lum bright="70000" contrast="-70000"/>
          </a:blip>
          <a:srcRect r="65231"/>
          <a:stretch/>
        </p:blipFill>
        <p:spPr>
          <a:xfrm>
            <a:off x="-100" y="0"/>
            <a:ext cx="423886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4182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bullets - groen " preserve="1">
  <p:cSld name="Titel bullets - groen ">
    <p:bg>
      <p:bgPr>
        <a:solidFill>
          <a:srgbClr val="83BE64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ff8b59c9a_1_47"/>
          <p:cNvSpPr txBox="1">
            <a:spLocks noGrp="1"/>
          </p:cNvSpPr>
          <p:nvPr>
            <p:ph type="title"/>
          </p:nvPr>
        </p:nvSpPr>
        <p:spPr>
          <a:xfrm>
            <a:off x="450751" y="363933"/>
            <a:ext cx="5532000" cy="12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82" name="Google Shape;82;g5ff8b59c9a_1_47"/>
          <p:cNvSpPr txBox="1">
            <a:spLocks noGrp="1"/>
          </p:cNvSpPr>
          <p:nvPr>
            <p:ph type="body" idx="1"/>
          </p:nvPr>
        </p:nvSpPr>
        <p:spPr>
          <a:xfrm>
            <a:off x="450851" y="1591734"/>
            <a:ext cx="5532000" cy="481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308297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Bullets - Green - Pattern" preserve="1">
  <p:cSld name="Title - Bullets - Green - Pattern">
    <p:bg>
      <p:bgPr>
        <a:solidFill>
          <a:srgbClr val="83BE64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g5ff8b59c9a_1_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02595" y="0"/>
            <a:ext cx="14994596" cy="715549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5ff8b59c9a_1_51"/>
          <p:cNvSpPr txBox="1">
            <a:spLocks noGrp="1"/>
          </p:cNvSpPr>
          <p:nvPr>
            <p:ph type="title"/>
          </p:nvPr>
        </p:nvSpPr>
        <p:spPr>
          <a:xfrm>
            <a:off x="450751" y="363933"/>
            <a:ext cx="5532000" cy="12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85" name="Google Shape;85;g5ff8b59c9a_1_51"/>
          <p:cNvSpPr txBox="1">
            <a:spLocks noGrp="1"/>
          </p:cNvSpPr>
          <p:nvPr>
            <p:ph type="body" idx="1"/>
          </p:nvPr>
        </p:nvSpPr>
        <p:spPr>
          <a:xfrm>
            <a:off x="450851" y="1591734"/>
            <a:ext cx="5532000" cy="481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●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○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ource Sans Pro"/>
              <a:buChar char="■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15737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c Corporate" preserve="1">
  <p:cSld name="Mac Corporate">
    <p:bg>
      <p:bgPr>
        <a:solidFill>
          <a:schemeClr val="tx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2"/>
          <p:cNvPicPr preferRelativeResize="0"/>
          <p:nvPr userDrawn="1"/>
        </p:nvPicPr>
        <p:blipFill>
          <a:blip r:embed="rId2">
            <a:clrChange>
              <a:clrFrom>
                <a:srgbClr val="1C2545"/>
              </a:clrFrom>
              <a:clrTo>
                <a:srgbClr val="1C2545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0" y="0"/>
            <a:ext cx="12192000" cy="6858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2" descr="image2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4018" y="933034"/>
            <a:ext cx="8603969" cy="499193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2"/>
          <p:cNvSpPr>
            <a:spLocks noGrp="1"/>
          </p:cNvSpPr>
          <p:nvPr>
            <p:ph type="pic" idx="2"/>
          </p:nvPr>
        </p:nvSpPr>
        <p:spPr>
          <a:xfrm>
            <a:off x="2822600" y="1240763"/>
            <a:ext cx="6546800" cy="41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»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75644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ne - blue" preserve="1" userDrawn="1">
  <p:cSld name="Phone - blue">
    <p:bg>
      <p:bgPr>
        <a:solidFill>
          <a:schemeClr val="tx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14AF4CD-B022-4482-9255-8A482E61E5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68168" y="963085"/>
            <a:ext cx="2722033" cy="493183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96" name="Google Shape;96;g5ff8b59c9a_1_70"/>
          <p:cNvPicPr preferRelativeResize="0"/>
          <p:nvPr/>
        </p:nvPicPr>
        <p:blipFill rotWithShape="1">
          <a:blip r:embed="rId2">
            <a:alphaModFix/>
          </a:blip>
          <a:srcRect l="52185" b="30858"/>
          <a:stretch/>
        </p:blipFill>
        <p:spPr>
          <a:xfrm>
            <a:off x="6362333" y="0"/>
            <a:ext cx="5829632" cy="474176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5ff8b59c9a_1_70"/>
          <p:cNvSpPr txBox="1">
            <a:spLocks noGrp="1"/>
          </p:cNvSpPr>
          <p:nvPr>
            <p:ph type="title"/>
          </p:nvPr>
        </p:nvSpPr>
        <p:spPr>
          <a:xfrm>
            <a:off x="914400" y="963267"/>
            <a:ext cx="5532000" cy="11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98" name="Google Shape;98;g5ff8b59c9a_1_70"/>
          <p:cNvSpPr txBox="1">
            <a:spLocks noGrp="1"/>
          </p:cNvSpPr>
          <p:nvPr>
            <p:ph type="title" idx="2"/>
          </p:nvPr>
        </p:nvSpPr>
        <p:spPr>
          <a:xfrm>
            <a:off x="914400" y="2085268"/>
            <a:ext cx="5532000" cy="380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nl-NL"/>
              <a:t>Klik om stijl te bewerken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893171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c Corporate 1" preserve="1">
  <p:cSld name="Mac Corporate 1">
    <p:bg>
      <p:bgPr>
        <a:solidFill>
          <a:srgbClr val="83BE64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5ff8b59c9a_1_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65" y="0"/>
            <a:ext cx="1218867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5ff8b59c9a_1_27" descr="image2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4018" y="933034"/>
            <a:ext cx="8603969" cy="499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5ff8b59c9a_1_27"/>
          <p:cNvSpPr>
            <a:spLocks noGrp="1"/>
          </p:cNvSpPr>
          <p:nvPr>
            <p:ph type="pic" idx="2"/>
          </p:nvPr>
        </p:nvSpPr>
        <p:spPr>
          <a:xfrm>
            <a:off x="2831459" y="1240763"/>
            <a:ext cx="6546800" cy="41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–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»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364252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86239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ne - green" preserve="1" userDrawn="1">
  <p:cSld name="Phone - green">
    <p:bg>
      <p:bgPr>
        <a:solidFill>
          <a:srgbClr val="83BE64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9F6385E-5DCE-4681-A264-9AEA53AE89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78751" y="963085"/>
            <a:ext cx="2707216" cy="493183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5" name="Google Shape;105;g5ff8b59c9a_1_97"/>
          <p:cNvPicPr preferRelativeResize="0"/>
          <p:nvPr/>
        </p:nvPicPr>
        <p:blipFill rotWithShape="1">
          <a:blip r:embed="rId2">
            <a:alphaModFix/>
          </a:blip>
          <a:srcRect l="65603"/>
          <a:stretch/>
        </p:blipFill>
        <p:spPr>
          <a:xfrm>
            <a:off x="7997970" y="33"/>
            <a:ext cx="41923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5ff8b59c9a_1_97"/>
          <p:cNvSpPr txBox="1">
            <a:spLocks noGrp="1"/>
          </p:cNvSpPr>
          <p:nvPr>
            <p:ph type="title"/>
          </p:nvPr>
        </p:nvSpPr>
        <p:spPr>
          <a:xfrm>
            <a:off x="914400" y="963084"/>
            <a:ext cx="5532000" cy="11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107" name="Google Shape;107;g5ff8b59c9a_1_97"/>
          <p:cNvSpPr txBox="1">
            <a:spLocks noGrp="1"/>
          </p:cNvSpPr>
          <p:nvPr>
            <p:ph type="title" idx="2"/>
          </p:nvPr>
        </p:nvSpPr>
        <p:spPr>
          <a:xfrm>
            <a:off x="914400" y="2085085"/>
            <a:ext cx="5532000" cy="3809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nl-NL"/>
              <a:t>Klik om stijl te bewerken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727030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nk Corporate" preserve="1">
  <p:cSld name="Dank Corpora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2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110" name="Google Shape;110;p23"/>
          <p:cNvSpPr txBox="1"/>
          <p:nvPr/>
        </p:nvSpPr>
        <p:spPr>
          <a:xfrm>
            <a:off x="5110797" y="1967525"/>
            <a:ext cx="19704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Source Sans Pro"/>
              <a:buNone/>
            </a:pPr>
            <a:r>
              <a:rPr lang="en-US" sz="2533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Follow us:</a:t>
            </a:r>
            <a:endParaRPr sz="2400"/>
          </a:p>
        </p:txBody>
      </p:sp>
      <p:grpSp>
        <p:nvGrpSpPr>
          <p:cNvPr id="111" name="Google Shape;111;p23"/>
          <p:cNvGrpSpPr/>
          <p:nvPr/>
        </p:nvGrpSpPr>
        <p:grpSpPr>
          <a:xfrm>
            <a:off x="3662002" y="2893161"/>
            <a:ext cx="2720695" cy="616439"/>
            <a:chOff x="-2" y="-1"/>
            <a:chExt cx="2040521" cy="462329"/>
          </a:xfrm>
        </p:grpSpPr>
        <p:pic>
          <p:nvPicPr>
            <p:cNvPr id="112" name="Google Shape;112;p23" descr="image45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2409" y="53930"/>
              <a:ext cx="471680" cy="3807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23" descr="image46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2" y="26317"/>
              <a:ext cx="210974" cy="4360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23" descr="image47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0177" y="-1"/>
              <a:ext cx="440342" cy="4216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5" name="Google Shape;115;p23" descr="Afbeeld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96677" y="5205935"/>
            <a:ext cx="2155124" cy="92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96151" y="2975761"/>
            <a:ext cx="533833" cy="53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/>
          <p:cNvPicPr preferRelativeResize="0"/>
          <p:nvPr/>
        </p:nvPicPr>
        <p:blipFill rotWithShape="1">
          <a:blip r:embed="rId9">
            <a:alphaModFix/>
          </a:blip>
          <a:srcRect l="-798" r="66069"/>
          <a:stretch/>
        </p:blipFill>
        <p:spPr>
          <a:xfrm>
            <a:off x="6775918" y="2934469"/>
            <a:ext cx="827012" cy="53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719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fld id="{C2FB1246-1909-4BEC-B9B5-E0CFDE41D4F9}" type="datetimeFigureOut">
              <a:rPr lang="nl-NL" smtClean="0"/>
              <a:t>6-6-2024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69979"/>
            <a:ext cx="2743200" cy="337873"/>
          </a:xfrm>
          <a:prstGeom prst="rect">
            <a:avLst/>
          </a:prstGeom>
        </p:spPr>
        <p:txBody>
          <a:bodyPr/>
          <a:lstStyle/>
          <a:p>
            <a:fld id="{B4E6B676-1043-4385-AF99-AC05FCF42C6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3614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nk Corporate 1" preserve="1">
  <p:cSld name="1_Dank Corporate 1">
    <p:bg>
      <p:bgPr>
        <a:solidFill>
          <a:schemeClr val="bg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625ecb5538_2_55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625ecb5538_2_55"/>
          <p:cNvSpPr txBox="1"/>
          <p:nvPr/>
        </p:nvSpPr>
        <p:spPr>
          <a:xfrm>
            <a:off x="5110797" y="1967525"/>
            <a:ext cx="19704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Source Sans Pro"/>
              <a:buNone/>
            </a:pPr>
            <a:r>
              <a:rPr lang="en-US" sz="2533" b="1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Follow us:</a:t>
            </a:r>
            <a:endParaRPr sz="2400">
              <a:solidFill>
                <a:schemeClr val="tx1"/>
              </a:solidFill>
            </a:endParaRPr>
          </a:p>
        </p:txBody>
      </p:sp>
      <p:pic>
        <p:nvPicPr>
          <p:cNvPr id="122" name="Google Shape;122;g625ecb5538_2_55"/>
          <p:cNvPicPr preferRelativeResize="0"/>
          <p:nvPr/>
        </p:nvPicPr>
        <p:blipFill rotWithShape="1">
          <a:blip r:embed="rId3">
            <a:alphaModFix/>
          </a:blip>
          <a:srcRect t="23789" b="23789"/>
          <a:stretch/>
        </p:blipFill>
        <p:spPr>
          <a:xfrm>
            <a:off x="4371167" y="4943533"/>
            <a:ext cx="2841132" cy="148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625ecb5538_2_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2251" y="2728334"/>
            <a:ext cx="5487500" cy="118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1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/>
          <a:lstStyle/>
          <a:p>
            <a:fld id="{C2FB1246-1909-4BEC-B9B5-E0CFDE41D4F9}" type="datetimeFigureOut">
              <a:rPr lang="nl-NL" smtClean="0"/>
              <a:t>6-6-2024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369979"/>
            <a:ext cx="2743200" cy="337873"/>
          </a:xfrm>
          <a:prstGeom prst="rect">
            <a:avLst/>
          </a:prstGeom>
        </p:spPr>
        <p:txBody>
          <a:bodyPr/>
          <a:lstStyle/>
          <a:p>
            <a:fld id="{B4E6B676-1043-4385-AF99-AC05FCF42C6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384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/>
          <p:nvPr/>
        </p:nvSpPr>
        <p:spPr>
          <a:xfrm>
            <a:off x="6879148" y="2786288"/>
            <a:ext cx="4360585" cy="128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807" tIns="60807" rIns="60807" bIns="60807" anchor="ctr">
            <a:spAutoFit/>
          </a:bodyPr>
          <a:lstStyle>
            <a:lvl1pPr marL="457200" indent="-457200">
              <a:lnSpc>
                <a:spcPct val="150000"/>
              </a:lnSpc>
              <a:spcBef>
                <a:spcPts val="400"/>
              </a:spcBef>
              <a:buSzPct val="75000"/>
              <a:buAutoNum type="arabicPeriod"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sz="2660"/>
              <a:t>Click to edit Master text styles</a:t>
            </a:r>
          </a:p>
        </p:txBody>
      </p:sp>
      <p:sp>
        <p:nvSpPr>
          <p:cNvPr id="700" name="Shape 700"/>
          <p:cNvSpPr/>
          <p:nvPr/>
        </p:nvSpPr>
        <p:spPr>
          <a:xfrm>
            <a:off x="5926871" y="0"/>
            <a:ext cx="6265132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807" tIns="60807" rIns="60807" bIns="60807" anchor="ctr"/>
          <a:lstStyle/>
          <a:p>
            <a:pPr algn="ctr" defTabSz="1216032">
              <a:defRPr sz="2048">
                <a:solidFill>
                  <a:srgbClr val="FFFFFF"/>
                </a:solidFill>
              </a:defRPr>
            </a:pPr>
            <a:endParaRPr sz="2724"/>
          </a:p>
        </p:txBody>
      </p:sp>
      <p:sp>
        <p:nvSpPr>
          <p:cNvPr id="701" name="Shape 701"/>
          <p:cNvSpPr>
            <a:spLocks noGrp="1"/>
          </p:cNvSpPr>
          <p:nvPr>
            <p:ph type="body" sz="half" idx="1"/>
          </p:nvPr>
        </p:nvSpPr>
        <p:spPr>
          <a:xfrm>
            <a:off x="6879143" y="698254"/>
            <a:ext cx="4360587" cy="546150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608015" indent="-608015">
              <a:lnSpc>
                <a:spcPct val="150000"/>
              </a:lnSpc>
              <a:spcBef>
                <a:spcPts val="532"/>
              </a:spcBef>
              <a:buSzPct val="75000"/>
              <a:buFontTx/>
              <a:buAutoNum type="arabicPeriod"/>
              <a:defRPr sz="2660">
                <a:latin typeface="Open Sans"/>
                <a:ea typeface="Open Sans"/>
                <a:cs typeface="Open Sans"/>
                <a:sym typeface="Open Sans"/>
              </a:defRPr>
            </a:lvl1pPr>
            <a:lvl2pPr marL="879451" indent="-271436">
              <a:lnSpc>
                <a:spcPct val="150000"/>
              </a:lnSpc>
              <a:spcBef>
                <a:spcPts val="532"/>
              </a:spcBef>
              <a:buFontTx/>
              <a:defRPr sz="2660">
                <a:latin typeface="Open Sans"/>
                <a:ea typeface="Open Sans"/>
                <a:cs typeface="Open Sans"/>
                <a:sym typeface="Open Sans"/>
              </a:defRPr>
            </a:lvl2pPr>
            <a:lvl3pPr marL="1469370" indent="-253340">
              <a:lnSpc>
                <a:spcPct val="150000"/>
              </a:lnSpc>
              <a:spcBef>
                <a:spcPts val="532"/>
              </a:spcBef>
              <a:buFontTx/>
              <a:defRPr sz="2660">
                <a:latin typeface="Open Sans"/>
                <a:ea typeface="Open Sans"/>
                <a:cs typeface="Open Sans"/>
                <a:sym typeface="Open Sans"/>
              </a:defRPr>
            </a:lvl3pPr>
            <a:lvl4pPr marL="2128053" indent="-304007">
              <a:lnSpc>
                <a:spcPct val="150000"/>
              </a:lnSpc>
              <a:spcBef>
                <a:spcPts val="532"/>
              </a:spcBef>
              <a:buFontTx/>
              <a:defRPr sz="2660">
                <a:latin typeface="Open Sans"/>
                <a:ea typeface="Open Sans"/>
                <a:cs typeface="Open Sans"/>
                <a:sym typeface="Open Sans"/>
              </a:defRPr>
            </a:lvl4pPr>
            <a:lvl5pPr marL="2736069" indent="-304007">
              <a:lnSpc>
                <a:spcPct val="150000"/>
              </a:lnSpc>
              <a:spcBef>
                <a:spcPts val="532"/>
              </a:spcBef>
              <a:buFontTx/>
              <a:defRPr sz="266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02" name="image21.png" descr="Symbol - Dark.png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323" y="2502515"/>
            <a:ext cx="2643679" cy="5106672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Shape 703"/>
          <p:cNvSpPr>
            <a:spLocks noGrp="1"/>
          </p:cNvSpPr>
          <p:nvPr>
            <p:ph type="pic" idx="13"/>
          </p:nvPr>
        </p:nvSpPr>
        <p:spPr>
          <a:xfrm>
            <a:off x="3" y="0"/>
            <a:ext cx="5926667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04" name="Shape 704"/>
          <p:cNvSpPr>
            <a:spLocks noGrp="1"/>
          </p:cNvSpPr>
          <p:nvPr>
            <p:ph type="sldNum" sz="quarter" idx="2"/>
          </p:nvPr>
        </p:nvSpPr>
        <p:spPr>
          <a:xfrm>
            <a:off x="8392773" y="6064627"/>
            <a:ext cx="344827" cy="5834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838691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 &amp; Balk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Shape 1179"/>
          <p:cNvSpPr>
            <a:spLocks noGrp="1"/>
          </p:cNvSpPr>
          <p:nvPr>
            <p:ph type="pic" sz="half" idx="13"/>
          </p:nvPr>
        </p:nvSpPr>
        <p:spPr>
          <a:xfrm>
            <a:off x="9574199" y="0"/>
            <a:ext cx="2617804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80" name="Shape 1180"/>
          <p:cNvSpPr>
            <a:spLocks noGrp="1"/>
          </p:cNvSpPr>
          <p:nvPr>
            <p:ph type="title"/>
          </p:nvPr>
        </p:nvSpPr>
        <p:spPr>
          <a:xfrm>
            <a:off x="601305" y="565475"/>
            <a:ext cx="8442015" cy="879777"/>
          </a:xfrm>
          <a:prstGeom prst="rect">
            <a:avLst/>
          </a:prstGeom>
        </p:spPr>
        <p:txBody>
          <a:bodyPr anchor="t"/>
          <a:lstStyle>
            <a:lvl1pPr algn="l">
              <a:defRPr sz="4256">
                <a:solidFill>
                  <a:srgbClr val="32415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1" name="Shape 1181"/>
          <p:cNvSpPr>
            <a:spLocks noGrp="1"/>
          </p:cNvSpPr>
          <p:nvPr>
            <p:ph type="sldNum" sz="quarter" idx="2"/>
          </p:nvPr>
        </p:nvSpPr>
        <p:spPr>
          <a:xfrm>
            <a:off x="8392773" y="6064627"/>
            <a:ext cx="344827" cy="5834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Shape 1054"/>
          <p:cNvSpPr>
            <a:spLocks noGrp="1"/>
          </p:cNvSpPr>
          <p:nvPr>
            <p:ph type="body" sz="half" idx="10"/>
          </p:nvPr>
        </p:nvSpPr>
        <p:spPr>
          <a:xfrm>
            <a:off x="601303" y="1657111"/>
            <a:ext cx="8442015" cy="44254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99"/>
              </a:spcBef>
              <a:buSzTx/>
              <a:buFontTx/>
              <a:buNone/>
              <a:defRPr sz="2128">
                <a:latin typeface="Open Sans"/>
                <a:ea typeface="Open Sans"/>
                <a:cs typeface="Open Sans"/>
                <a:sym typeface="Open Sans"/>
              </a:defRPr>
            </a:lvl1pPr>
            <a:lvl2pPr marL="988002" indent="-380001">
              <a:spcBef>
                <a:spcPts val="399"/>
              </a:spcBef>
              <a:buFontTx/>
              <a:defRPr sz="2128">
                <a:latin typeface="Open Sans"/>
                <a:ea typeface="Open Sans"/>
                <a:cs typeface="Open Sans"/>
                <a:sym typeface="Open Sans"/>
              </a:defRPr>
            </a:lvl2pPr>
            <a:lvl3pPr marL="1520001" indent="-303999">
              <a:spcBef>
                <a:spcPts val="399"/>
              </a:spcBef>
              <a:buFontTx/>
              <a:defRPr sz="2128">
                <a:latin typeface="Open Sans"/>
                <a:ea typeface="Open Sans"/>
                <a:cs typeface="Open Sans"/>
                <a:sym typeface="Open Sans"/>
              </a:defRPr>
            </a:lvl3pPr>
            <a:lvl4pPr marL="2128001" indent="-303999">
              <a:spcBef>
                <a:spcPts val="399"/>
              </a:spcBef>
              <a:buFontTx/>
              <a:defRPr sz="2128">
                <a:latin typeface="Open Sans"/>
                <a:ea typeface="Open Sans"/>
                <a:cs typeface="Open Sans"/>
                <a:sym typeface="Open Sans"/>
              </a:defRPr>
            </a:lvl4pPr>
            <a:lvl5pPr marL="2736001" indent="-303999">
              <a:spcBef>
                <a:spcPts val="399"/>
              </a:spcBef>
              <a:buFontTx/>
              <a:defRPr sz="2128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89899915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image" Target="../media/image13.png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sldNum" idx="12"/>
          </p:nvPr>
        </p:nvSpPr>
        <p:spPr>
          <a:xfrm>
            <a:off x="8392773" y="6064627"/>
            <a:ext cx="344827" cy="58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59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59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59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59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59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59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59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59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596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86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715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2000" y="1200000"/>
            <a:ext cx="10848000" cy="1187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000" y="3128433"/>
            <a:ext cx="10848000" cy="30485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2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1D4C2-51E1-D24E-8F4B-2F82AE920B9B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2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2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762CC-E26B-C842-AA66-20B198660116}" type="slidenum">
              <a:rPr lang="en-GB" smtClean="0"/>
              <a:t>‹#›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6352E0-FC30-2549-99C7-50C56DE763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807200"/>
            <a:ext cx="12192000" cy="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7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</p:sldLayoutIdLst>
  <p:txStyles>
    <p:titleStyle>
      <a:lvl1pPr algn="l" defTabSz="914377" rtl="0" eaLnBrk="1" latinLnBrk="0" hangingPunct="1">
        <a:lnSpc>
          <a:spcPct val="95000"/>
        </a:lnSpc>
        <a:spcBef>
          <a:spcPct val="0"/>
        </a:spcBef>
        <a:buNone/>
        <a:defRPr sz="36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914377" rtl="0" eaLnBrk="1" latinLnBrk="0" hangingPunct="1">
        <a:lnSpc>
          <a:spcPct val="110000"/>
        </a:lnSpc>
        <a:spcBef>
          <a:spcPts val="0"/>
        </a:spcBef>
        <a:buClr>
          <a:schemeClr val="tx2"/>
        </a:buClr>
        <a:buSzPct val="95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383990" indent="-191995" algn="l" defTabSz="914377" rtl="0" eaLnBrk="1" latinLnBrk="0" hangingPunct="1">
        <a:lnSpc>
          <a:spcPct val="110000"/>
        </a:lnSpc>
        <a:spcBef>
          <a:spcPts val="0"/>
        </a:spcBef>
        <a:buClr>
          <a:schemeClr val="tx2"/>
        </a:buClr>
        <a:buSzPct val="95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575986" indent="-191995" algn="l" defTabSz="914377" rtl="0" eaLnBrk="1" latinLnBrk="0" hangingPunct="1">
        <a:lnSpc>
          <a:spcPct val="110000"/>
        </a:lnSpc>
        <a:spcBef>
          <a:spcPts val="0"/>
        </a:spcBef>
        <a:buClr>
          <a:schemeClr val="tx2"/>
        </a:buClr>
        <a:buSzPct val="95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767981" indent="-191995" algn="l" defTabSz="914377" rtl="0" eaLnBrk="1" latinLnBrk="0" hangingPunct="1">
        <a:lnSpc>
          <a:spcPct val="110000"/>
        </a:lnSpc>
        <a:spcBef>
          <a:spcPts val="0"/>
        </a:spcBef>
        <a:buClr>
          <a:schemeClr val="tx2"/>
        </a:buClr>
        <a:buSzPct val="95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959976" indent="-191995" algn="l" defTabSz="914377" rtl="0" eaLnBrk="1" latinLnBrk="0" hangingPunct="1">
        <a:lnSpc>
          <a:spcPct val="110000"/>
        </a:lnSpc>
        <a:spcBef>
          <a:spcPts val="0"/>
        </a:spcBef>
        <a:buClr>
          <a:schemeClr val="tx2"/>
        </a:buClr>
        <a:buSzPct val="95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sldNum" idx="12"/>
          </p:nvPr>
        </p:nvSpPr>
        <p:spPr>
          <a:xfrm>
            <a:off x="5831438" y="6350358"/>
            <a:ext cx="529124" cy="29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333" b="0" i="0" u="none" strike="noStrike" cap="none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cs typeface="Arial"/>
              <a:sym typeface="Arial"/>
            </a:endParaRPr>
          </a:p>
        </p:txBody>
      </p:sp>
      <p:pic>
        <p:nvPicPr>
          <p:cNvPr id="7" name="Google Shape;39;g625ecb5538_0_38" descr="Afbeelding">
            <a:extLst>
              <a:ext uri="{FF2B5EF4-FFF2-40B4-BE49-F238E27FC236}">
                <a16:creationId xmlns:a16="http://schemas.microsoft.com/office/drawing/2014/main" id="{98879D07-AB0F-4972-A47F-D0EA796D0C03}"/>
              </a:ext>
            </a:extLst>
          </p:cNvPr>
          <p:cNvPicPr preferRelativeResize="0"/>
          <p:nvPr userDrawn="1"/>
        </p:nvPicPr>
        <p:blipFill rotWithShape="1">
          <a:blip r:embed="rId22">
            <a:alphaModFix/>
          </a:blip>
          <a:srcRect/>
          <a:stretch/>
        </p:blipFill>
        <p:spPr>
          <a:xfrm>
            <a:off x="9742478" y="5776805"/>
            <a:ext cx="1987109" cy="7122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3458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  <p:sldLayoutId id="2147483876" r:id="rId17"/>
    <p:sldLayoutId id="2147483877" r:id="rId18"/>
    <p:sldLayoutId id="2147483878" r:id="rId19"/>
    <p:sldLayoutId id="2147483879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orient="horz" pos="169">
          <p15:clr>
            <a:srgbClr val="F26B43"/>
          </p15:clr>
        </p15:guide>
        <p15:guide id="4" pos="213">
          <p15:clr>
            <a:srgbClr val="F26B43"/>
          </p15:clr>
        </p15:guide>
        <p15:guide id="5" pos="5541">
          <p15:clr>
            <a:srgbClr val="F26B43"/>
          </p15:clr>
        </p15:guide>
        <p15:guide id="6" orient="horz" pos="2728">
          <p15:clr>
            <a:srgbClr val="F26B43"/>
          </p15:clr>
        </p15:guide>
        <p15:guide id="7" orient="horz" pos="1036">
          <p15:clr>
            <a:srgbClr val="F26B43"/>
          </p15:clr>
        </p15:guide>
        <p15:guide id="8" orient="horz" pos="75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sldNum" idx="12"/>
          </p:nvPr>
        </p:nvSpPr>
        <p:spPr>
          <a:xfrm>
            <a:off x="5831438" y="6350358"/>
            <a:ext cx="529124" cy="29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333" b="0" i="0" u="none" strike="noStrike" cap="none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252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36425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cs typeface="Arial"/>
              <a:sym typeface="Arial"/>
            </a:endParaRPr>
          </a:p>
        </p:txBody>
      </p:sp>
      <p:pic>
        <p:nvPicPr>
          <p:cNvPr id="7" name="Google Shape;39;g625ecb5538_0_38" descr="Afbeelding">
            <a:extLst>
              <a:ext uri="{FF2B5EF4-FFF2-40B4-BE49-F238E27FC236}">
                <a16:creationId xmlns:a16="http://schemas.microsoft.com/office/drawing/2014/main" id="{98879D07-AB0F-4972-A47F-D0EA796D0C03}"/>
              </a:ext>
            </a:extLst>
          </p:cNvPr>
          <p:cNvPicPr preferRelativeResize="0"/>
          <p:nvPr userDrawn="1"/>
        </p:nvPicPr>
        <p:blipFill rotWithShape="1">
          <a:blip r:embed="rId23">
            <a:alphaModFix/>
          </a:blip>
          <a:srcRect/>
          <a:stretch/>
        </p:blipFill>
        <p:spPr>
          <a:xfrm>
            <a:off x="9742478" y="5776805"/>
            <a:ext cx="1987109" cy="7122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9761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  <p:sldLayoutId id="2147483898" r:id="rId18"/>
    <p:sldLayoutId id="2147483899" r:id="rId19"/>
    <p:sldLayoutId id="2147483900" r:id="rId20"/>
    <p:sldLayoutId id="2147483901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orient="horz" pos="169">
          <p15:clr>
            <a:srgbClr val="F26B43"/>
          </p15:clr>
        </p15:guide>
        <p15:guide id="4" pos="213">
          <p15:clr>
            <a:srgbClr val="F26B43"/>
          </p15:clr>
        </p15:guide>
        <p15:guide id="5" pos="5541">
          <p15:clr>
            <a:srgbClr val="F26B43"/>
          </p15:clr>
        </p15:guide>
        <p15:guide id="6" orient="horz" pos="2728">
          <p15:clr>
            <a:srgbClr val="F26B43"/>
          </p15:clr>
        </p15:guide>
        <p15:guide id="7" orient="horz" pos="1036">
          <p15:clr>
            <a:srgbClr val="F26B43"/>
          </p15:clr>
        </p15:guide>
        <p15:guide id="8" orient="horz" pos="7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chart" Target="../charts/chart2.xml"/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7.svg"/><Relationship Id="rId11" Type="http://schemas.openxmlformats.org/officeDocument/2006/relationships/chart" Target="../charts/chart1.xml"/><Relationship Id="rId5" Type="http://schemas.openxmlformats.org/officeDocument/2006/relationships/image" Target="../media/image76.png"/><Relationship Id="rId10" Type="http://schemas.openxmlformats.org/officeDocument/2006/relationships/image" Target="../media/image81.svg"/><Relationship Id="rId4" Type="http://schemas.openxmlformats.org/officeDocument/2006/relationships/image" Target="../media/image24.png"/><Relationship Id="rId9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37.png"/><Relationship Id="rId1" Type="http://schemas.openxmlformats.org/officeDocument/2006/relationships/tags" Target="../tags/tag1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4.png"/><Relationship Id="rId15" Type="http://schemas.openxmlformats.org/officeDocument/2006/relationships/image" Target="../media/image36.png"/><Relationship Id="rId10" Type="http://schemas.openxmlformats.org/officeDocument/2006/relationships/image" Target="../media/image31.jpe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11" Type="http://schemas.openxmlformats.org/officeDocument/2006/relationships/image" Target="../media/image30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43.jpe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svg"/><Relationship Id="rId11" Type="http://schemas.openxmlformats.org/officeDocument/2006/relationships/image" Target="../media/image60.png"/><Relationship Id="rId5" Type="http://schemas.openxmlformats.org/officeDocument/2006/relationships/image" Target="../media/image44.png"/><Relationship Id="rId15" Type="http://schemas.openxmlformats.org/officeDocument/2006/relationships/image" Target="../media/image64.png"/><Relationship Id="rId10" Type="http://schemas.openxmlformats.org/officeDocument/2006/relationships/image" Target="../media/image59.jpeg"/><Relationship Id="rId19" Type="http://schemas.openxmlformats.org/officeDocument/2006/relationships/image" Target="../media/image68.png"/><Relationship Id="rId4" Type="http://schemas.openxmlformats.org/officeDocument/2006/relationships/image" Target="../media/image24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70.png"/><Relationship Id="rId11" Type="http://schemas.microsoft.com/office/2007/relationships/hdphoto" Target="../media/hdphoto2.wdp"/><Relationship Id="rId5" Type="http://schemas.openxmlformats.org/officeDocument/2006/relationships/image" Target="../media/image24.png"/><Relationship Id="rId10" Type="http://schemas.openxmlformats.org/officeDocument/2006/relationships/image" Target="../media/image73.png"/><Relationship Id="rId4" Type="http://schemas.openxmlformats.org/officeDocument/2006/relationships/image" Target="../media/image69.jpe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12" descr="Afbeelding met buitenshuis, plant, bloem, grond&#10;&#10;Automatisch gegenereerde beschrijving">
            <a:extLst>
              <a:ext uri="{FF2B5EF4-FFF2-40B4-BE49-F238E27FC236}">
                <a16:creationId xmlns:a16="http://schemas.microsoft.com/office/drawing/2014/main" id="{5DBB3B3E-A92C-93BF-1B4E-39CA0E2F74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6" b="7836"/>
          <a:stretch>
            <a:fillRect/>
          </a:stretch>
        </p:blipFill>
        <p:spPr>
          <a:xfrm>
            <a:off x="-2426" y="0"/>
            <a:ext cx="12192000" cy="6858000"/>
          </a:xfrm>
        </p:spPr>
      </p:pic>
      <p:pic>
        <p:nvPicPr>
          <p:cNvPr id="3" name="Picture 2" descr="A blu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2F53461-BA5A-4F11-3FED-4A6595D57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" y="0"/>
            <a:ext cx="9890975" cy="6858000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DD1F799-EE85-4469-A913-798AB3A2EF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4666" y="5422875"/>
            <a:ext cx="3148761" cy="1324252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E453998-7679-429E-86B8-C7AC173FE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8794"/>
            <a:ext cx="12189573" cy="2181099"/>
          </a:xfrm>
        </p:spPr>
        <p:txBody>
          <a:bodyPr/>
          <a:lstStyle/>
          <a:p>
            <a:r>
              <a:rPr lang="en-US" sz="7000" dirty="0" err="1"/>
              <a:t>Autonóm</a:t>
            </a:r>
            <a:r>
              <a:rPr lang="en-US" sz="7000" dirty="0"/>
              <a:t> </a:t>
            </a:r>
            <a:r>
              <a:rPr lang="hu-HU" sz="7000" dirty="0"/>
              <a:t>növény</a:t>
            </a:r>
            <a:r>
              <a:rPr lang="en-US" sz="7000" dirty="0" err="1"/>
              <a:t>termesztés</a:t>
            </a:r>
            <a:br>
              <a:rPr lang="en-US" sz="7200" dirty="0"/>
            </a:br>
            <a:r>
              <a:rPr lang="hu-HU" sz="3600" dirty="0">
                <a:latin typeface="+mn-lt"/>
              </a:rPr>
              <a:t>Valósítsa meg az egyedi termesztési stratégiáját az AI-</a:t>
            </a:r>
            <a:r>
              <a:rPr lang="hu-HU" sz="3600" dirty="0" err="1">
                <a:latin typeface="+mn-lt"/>
              </a:rPr>
              <a:t>al</a:t>
            </a:r>
            <a:endParaRPr lang="en-US" sz="7200" dirty="0">
              <a:latin typeface="+mn-lt"/>
            </a:endParaRPr>
          </a:p>
        </p:txBody>
      </p:sp>
      <p:pic>
        <p:nvPicPr>
          <p:cNvPr id="4" name="Kép 12" descr="A képen Betűtípus, szöveg, Grafika, embléma látható&#10;&#10;Automatikusan generált leírás">
            <a:extLst>
              <a:ext uri="{FF2B5EF4-FFF2-40B4-BE49-F238E27FC236}">
                <a16:creationId xmlns:a16="http://schemas.microsoft.com/office/drawing/2014/main" id="{2381C3EA-DB3C-C3CB-A595-901F191A2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497" y="5487663"/>
            <a:ext cx="4424883" cy="119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03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6" descr="Afbeelding met boom, buiten, groen, plant&#10;&#10;Automatisch gegenereerde beschrijving">
            <a:extLst>
              <a:ext uri="{FF2B5EF4-FFF2-40B4-BE49-F238E27FC236}">
                <a16:creationId xmlns:a16="http://schemas.microsoft.com/office/drawing/2014/main" id="{25A916EC-7581-3C0A-3D2B-0C065B511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1"/>
          <a:stretch/>
        </p:blipFill>
        <p:spPr>
          <a:xfrm>
            <a:off x="565" y="0"/>
            <a:ext cx="12191435" cy="6858000"/>
          </a:xfrm>
          <a:prstGeom prst="rect">
            <a:avLst/>
          </a:prstGeom>
        </p:spPr>
      </p:pic>
      <p:pic>
        <p:nvPicPr>
          <p:cNvPr id="2" name="Picture 1" descr="A blu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F5BCE1A-8F4E-A3EE-F076-EE7D7E0CF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" y="0"/>
            <a:ext cx="9890975" cy="6858000"/>
          </a:xfrm>
          <a:prstGeom prst="rect">
            <a:avLst/>
          </a:prstGeom>
        </p:spPr>
      </p:pic>
      <p:sp>
        <p:nvSpPr>
          <p:cNvPr id="73" name="Text Placeholder 12">
            <a:extLst>
              <a:ext uri="{FF2B5EF4-FFF2-40B4-BE49-F238E27FC236}">
                <a16:creationId xmlns:a16="http://schemas.microsoft.com/office/drawing/2014/main" id="{E02A3266-7686-B3CA-606C-61E25852D110}"/>
              </a:ext>
            </a:extLst>
          </p:cNvPr>
          <p:cNvSpPr txBox="1">
            <a:spLocks/>
          </p:cNvSpPr>
          <p:nvPr/>
        </p:nvSpPr>
        <p:spPr>
          <a:xfrm>
            <a:off x="649607" y="292907"/>
            <a:ext cx="5677302" cy="165179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191995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3990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5986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67981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59976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254A5D"/>
              </a:buClr>
              <a:buNone/>
              <a:defRPr/>
            </a:pPr>
            <a:r>
              <a:rPr lang="hu-HU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Érték beszámolók: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</a:br>
            <a:r>
              <a:rPr lang="en-US" sz="3600" dirty="0">
                <a:solidFill>
                  <a:srgbClr val="FFFFFF"/>
                </a:solidFill>
                <a:latin typeface="Kanit SemiBold" panose="00000700000000000000" pitchFamily="2" charset="-34"/>
                <a:ea typeface="Open Sans Bold" panose="020B0806030504020204" pitchFamily="34" charset="0"/>
                <a:cs typeface="Kanit SemiBold" panose="00000700000000000000" pitchFamily="2" charset="-34"/>
              </a:rPr>
              <a:t>A Blue Radix </a:t>
            </a:r>
            <a:r>
              <a:rPr lang="en-US" sz="3600" dirty="0" err="1">
                <a:solidFill>
                  <a:srgbClr val="FFFFFF"/>
                </a:solidFill>
                <a:latin typeface="Kanit SemiBold" panose="00000700000000000000" pitchFamily="2" charset="-34"/>
                <a:ea typeface="Open Sans Bold" panose="020B0806030504020204" pitchFamily="34" charset="0"/>
                <a:cs typeface="Kanit SemiBold" panose="00000700000000000000" pitchFamily="2" charset="-34"/>
              </a:rPr>
              <a:t>betekintést</a:t>
            </a:r>
            <a:r>
              <a:rPr lang="en-US" sz="3600" dirty="0">
                <a:solidFill>
                  <a:srgbClr val="FFFFFF"/>
                </a:solidFill>
                <a:latin typeface="Kanit SemiBold" panose="00000700000000000000" pitchFamily="2" charset="-34"/>
                <a:ea typeface="Open Sans Bold" panose="020B0806030504020204" pitchFamily="34" charset="0"/>
                <a:cs typeface="Kanit SemiBold" panose="00000700000000000000" pitchFamily="2" charset="-34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Kanit SemiBold" panose="00000700000000000000" pitchFamily="2" charset="-34"/>
                <a:ea typeface="Open Sans Bold" panose="020B0806030504020204" pitchFamily="34" charset="0"/>
                <a:cs typeface="Kanit SemiBold" panose="00000700000000000000" pitchFamily="2" charset="-34"/>
              </a:rPr>
              <a:t>nyújt</a:t>
            </a:r>
            <a:r>
              <a:rPr lang="en-US" sz="3600" dirty="0">
                <a:solidFill>
                  <a:srgbClr val="FFFFFF"/>
                </a:solidFill>
                <a:latin typeface="Kanit SemiBold" panose="00000700000000000000" pitchFamily="2" charset="-34"/>
                <a:ea typeface="Open Sans Bold" panose="020B0806030504020204" pitchFamily="34" charset="0"/>
                <a:cs typeface="Kanit SemiBold" panose="00000700000000000000" pitchFamily="2" charset="-34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Kanit SemiBold" panose="00000700000000000000" pitchFamily="2" charset="-34"/>
                <a:ea typeface="Open Sans Bold" panose="020B0806030504020204" pitchFamily="34" charset="0"/>
                <a:cs typeface="Kanit SemiBold" panose="00000700000000000000" pitchFamily="2" charset="-34"/>
              </a:rPr>
              <a:t>az</a:t>
            </a:r>
            <a:r>
              <a:rPr lang="en-US" sz="3600" dirty="0">
                <a:solidFill>
                  <a:srgbClr val="FFFFFF"/>
                </a:solidFill>
                <a:latin typeface="Kanit SemiBold" panose="00000700000000000000" pitchFamily="2" charset="-34"/>
                <a:ea typeface="Open Sans Bold" panose="020B0806030504020204" pitchFamily="34" charset="0"/>
                <a:cs typeface="Kanit SemiBold" panose="00000700000000000000" pitchFamily="2" charset="-34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Kanit SemiBold" panose="00000700000000000000" pitchFamily="2" charset="-34"/>
                <a:ea typeface="Open Sans Bold" panose="020B0806030504020204" pitchFamily="34" charset="0"/>
                <a:cs typeface="Kanit SemiBold" panose="00000700000000000000" pitchFamily="2" charset="-34"/>
              </a:rPr>
              <a:t>eredmények</a:t>
            </a:r>
            <a:r>
              <a:rPr lang="hu-HU" sz="3600" dirty="0" err="1">
                <a:solidFill>
                  <a:srgbClr val="FFFFFF"/>
                </a:solidFill>
                <a:latin typeface="Kanit SemiBold" panose="00000700000000000000" pitchFamily="2" charset="-34"/>
                <a:ea typeface="Open Sans Bold" panose="020B0806030504020204" pitchFamily="34" charset="0"/>
                <a:cs typeface="Kanit SemiBold" panose="00000700000000000000" pitchFamily="2" charset="-34"/>
              </a:rPr>
              <a:t>ről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 SemiBold" panose="00000700000000000000" pitchFamily="2" charset="-34"/>
              <a:ea typeface="Open Sans Bold" panose="020B0806030504020204" pitchFamily="34" charset="0"/>
              <a:cs typeface="Kanit SemiBold" panose="00000700000000000000" pitchFamily="2" charset="-34"/>
            </a:endParaRPr>
          </a:p>
        </p:txBody>
      </p:sp>
      <p:sp>
        <p:nvSpPr>
          <p:cNvPr id="4" name="Rechthoek 4">
            <a:extLst>
              <a:ext uri="{FF2B5EF4-FFF2-40B4-BE49-F238E27FC236}">
                <a16:creationId xmlns:a16="http://schemas.microsoft.com/office/drawing/2014/main" id="{E010F04E-2DFE-9649-24C8-0CE66A13462F}"/>
              </a:ext>
            </a:extLst>
          </p:cNvPr>
          <p:cNvSpPr/>
          <p:nvPr/>
        </p:nvSpPr>
        <p:spPr>
          <a:xfrm>
            <a:off x="560483" y="2218260"/>
            <a:ext cx="1808613" cy="1808613"/>
          </a:xfrm>
          <a:prstGeom prst="rect">
            <a:avLst/>
          </a:prstGeom>
          <a:solidFill>
            <a:srgbClr val="F0A000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lvl="0" algn="ctr" defTabSz="1219170">
              <a:buClr>
                <a:srgbClr val="000000"/>
              </a:buClr>
              <a:defRPr/>
            </a:pPr>
            <a:b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nit SemiBold"/>
                <a:ea typeface="+mn-ea"/>
                <a:cs typeface="+mn-cs"/>
                <a:sym typeface="Arial"/>
              </a:rPr>
            </a:br>
            <a:r>
              <a:rPr lang="en-US" sz="1467" kern="0" dirty="0" err="1">
                <a:solidFill>
                  <a:srgbClr val="FFFFFF"/>
                </a:solidFill>
                <a:latin typeface="Kanit SemiBold"/>
                <a:sym typeface="Arial"/>
              </a:rPr>
              <a:t>Hőmérséklet</a:t>
            </a:r>
            <a:r>
              <a:rPr lang="hu-HU" sz="1467" kern="0" dirty="0">
                <a:solidFill>
                  <a:srgbClr val="FFFFFF"/>
                </a:solidFill>
                <a:latin typeface="Kanit SemiBold"/>
                <a:sym typeface="Arial"/>
              </a:rPr>
              <a:t> kontrol</a:t>
            </a: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 SemiBold"/>
              <a:ea typeface="+mn-ea"/>
              <a:cs typeface="+mn-cs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 SemiBold"/>
              <a:ea typeface="+mn-ea"/>
              <a:cs typeface="+mn-cs"/>
              <a:sym typeface="Arial"/>
            </a:endParaRPr>
          </a:p>
          <a:p>
            <a:pPr lvl="0" algn="ctr" defTabSz="1219170">
              <a:buClr>
                <a:srgbClr val="000000"/>
              </a:buClr>
              <a:defRPr/>
            </a:pPr>
            <a:r>
              <a:rPr lang="pt-BR" sz="1467" kern="0" dirty="0">
                <a:solidFill>
                  <a:srgbClr val="FFFFFF"/>
                </a:solidFill>
                <a:latin typeface="Source Sans Pro"/>
                <a:sym typeface="Arial"/>
              </a:rPr>
              <a:t>32%-kal közelebb a célhoz</a:t>
            </a:r>
            <a:br>
              <a:rPr lang="pt-BR" sz="1467" kern="0" dirty="0">
                <a:solidFill>
                  <a:srgbClr val="FFFFFF"/>
                </a:solidFill>
                <a:latin typeface="Source Sans Pro"/>
                <a:sym typeface="Arial"/>
              </a:rPr>
            </a:b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 SemiBold"/>
              <a:ea typeface="+mn-ea"/>
              <a:cs typeface="+mn-cs"/>
              <a:sym typeface="Arial"/>
            </a:endParaRP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1467" kern="0" dirty="0">
                <a:solidFill>
                  <a:srgbClr val="FFFFFF"/>
                </a:solidFill>
                <a:latin typeface="Source Sans Pro"/>
                <a:sym typeface="Arial"/>
              </a:rPr>
              <a:t>26%-kal </a:t>
            </a:r>
            <a:r>
              <a:rPr lang="en-US" sz="1467" kern="0" dirty="0" err="1">
                <a:solidFill>
                  <a:srgbClr val="FFFFFF"/>
                </a:solidFill>
                <a:latin typeface="Source Sans Pro"/>
                <a:sym typeface="Arial"/>
              </a:rPr>
              <a:t>jobb</a:t>
            </a:r>
            <a:r>
              <a:rPr lang="en-US" sz="1467" kern="0" dirty="0">
                <a:solidFill>
                  <a:srgbClr val="FFFFFF"/>
                </a:solidFill>
                <a:latin typeface="Source Sans Pro"/>
                <a:sym typeface="Arial"/>
              </a:rPr>
              <a:t> RTR</a:t>
            </a: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  <a:sym typeface="Arial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9D8AF6B-1FD8-D403-7A55-F19AF83DD281}"/>
              </a:ext>
            </a:extLst>
          </p:cNvPr>
          <p:cNvSpPr/>
          <p:nvPr/>
        </p:nvSpPr>
        <p:spPr>
          <a:xfrm>
            <a:off x="2679953" y="2218260"/>
            <a:ext cx="1962450" cy="1808613"/>
          </a:xfrm>
          <a:prstGeom prst="rect">
            <a:avLst/>
          </a:prstGeom>
          <a:solidFill>
            <a:srgbClr val="00194B"/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lvl="0" algn="ctr" defTabSz="1219170">
              <a:buClr>
                <a:srgbClr val="000000"/>
              </a:buClr>
              <a:defRPr/>
            </a:pPr>
            <a:b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nit SemiBold"/>
                <a:ea typeface="+mn-ea"/>
                <a:cs typeface="+mn-cs"/>
                <a:sym typeface="Arial"/>
              </a:rPr>
            </a:br>
            <a:r>
              <a:rPr lang="en-US" sz="1467" kern="0" dirty="0" err="1">
                <a:solidFill>
                  <a:srgbClr val="FFFFFF"/>
                </a:solidFill>
                <a:latin typeface="Kanit SemiBold"/>
                <a:sym typeface="Arial"/>
              </a:rPr>
              <a:t>Páratartalom</a:t>
            </a:r>
            <a:br>
              <a:rPr lang="en-US" sz="1467" kern="0" dirty="0">
                <a:solidFill>
                  <a:srgbClr val="FFFFFF"/>
                </a:solidFill>
                <a:latin typeface="Kanit SemiBold"/>
                <a:sym typeface="Arial"/>
              </a:rPr>
            </a:br>
            <a:r>
              <a:rPr lang="en-US" sz="1467" kern="0" dirty="0" err="1">
                <a:solidFill>
                  <a:srgbClr val="FFFFFF"/>
                </a:solidFill>
                <a:latin typeface="Kanit SemiBold"/>
                <a:sym typeface="Arial"/>
              </a:rPr>
              <a:t>vezérlő</a:t>
            </a: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 SemiBold"/>
              <a:ea typeface="+mn-ea"/>
              <a:cs typeface="+mn-cs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 SemiBold"/>
              <a:ea typeface="+mn-ea"/>
              <a:cs typeface="+mn-cs"/>
              <a:sym typeface="Arial"/>
            </a:endParaRP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1467" kern="0" dirty="0">
                <a:solidFill>
                  <a:srgbClr val="FFFFFF"/>
                </a:solidFill>
                <a:latin typeface="Source Sans Pro"/>
                <a:sym typeface="Arial"/>
              </a:rPr>
              <a:t>87%-kal </a:t>
            </a:r>
            <a:r>
              <a:rPr lang="en-US" sz="1467" kern="0" dirty="0" err="1">
                <a:solidFill>
                  <a:srgbClr val="FFFFFF"/>
                </a:solidFill>
                <a:latin typeface="Source Sans Pro"/>
                <a:sym typeface="Arial"/>
              </a:rPr>
              <a:t>kevesebb</a:t>
            </a:r>
            <a:r>
              <a:rPr lang="en-US" sz="1467" kern="0" dirty="0">
                <a:solidFill>
                  <a:srgbClr val="FFFFFF"/>
                </a:solidFill>
                <a:latin typeface="Source Sans Pro"/>
                <a:sym typeface="Arial"/>
              </a:rPr>
              <a:t> nap
</a:t>
            </a:r>
            <a:r>
              <a:rPr lang="en-US" sz="1467" kern="0" dirty="0" err="1">
                <a:solidFill>
                  <a:srgbClr val="FFFFFF"/>
                </a:solidFill>
                <a:latin typeface="Source Sans Pro"/>
                <a:sym typeface="Arial"/>
              </a:rPr>
              <a:t>páratartalom</a:t>
            </a:r>
            <a:r>
              <a:rPr lang="en-US" sz="1467" kern="0" dirty="0">
                <a:solidFill>
                  <a:srgbClr val="FFFFFF"/>
                </a:solidFill>
                <a:latin typeface="Source Sans Pro"/>
                <a:sym typeface="Arial"/>
              </a:rPr>
              <a:t> </a:t>
            </a:r>
            <a:r>
              <a:rPr lang="en-US" sz="1467" kern="0" dirty="0" err="1">
                <a:solidFill>
                  <a:srgbClr val="FFFFFF"/>
                </a:solidFill>
                <a:latin typeface="Source Sans Pro"/>
                <a:sym typeface="Arial"/>
              </a:rPr>
              <a:t>kockázati</a:t>
            </a:r>
            <a:r>
              <a:rPr lang="en-US" sz="1467" kern="0" dirty="0">
                <a:solidFill>
                  <a:srgbClr val="FFFFFF"/>
                </a:solidFill>
                <a:latin typeface="Source Sans Pro"/>
                <a:sym typeface="Arial"/>
              </a:rPr>
              <a:t> </a:t>
            </a:r>
            <a:r>
              <a:rPr lang="en-US" sz="1467" kern="0" dirty="0" err="1">
                <a:solidFill>
                  <a:srgbClr val="FFFFFF"/>
                </a:solidFill>
                <a:latin typeface="Source Sans Pro"/>
                <a:sym typeface="Arial"/>
              </a:rPr>
              <a:t>zón</a:t>
            </a:r>
            <a:r>
              <a:rPr lang="hu-HU" sz="1467" kern="0" dirty="0" err="1">
                <a:solidFill>
                  <a:srgbClr val="FFFFFF"/>
                </a:solidFill>
                <a:latin typeface="Source Sans Pro"/>
                <a:sym typeface="Arial"/>
              </a:rPr>
              <a:t>ában</a:t>
            </a: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  <a:sym typeface="Arial"/>
            </a:endParaRPr>
          </a:p>
        </p:txBody>
      </p:sp>
      <p:pic>
        <p:nvPicPr>
          <p:cNvPr id="7" name="Graphic 6" descr="Thermometer met effen opvulling">
            <a:extLst>
              <a:ext uri="{FF2B5EF4-FFF2-40B4-BE49-F238E27FC236}">
                <a16:creationId xmlns:a16="http://schemas.microsoft.com/office/drawing/2014/main" id="{7B4B657D-002E-E1F5-EAAA-5C44B3938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777" y="2302513"/>
            <a:ext cx="440043" cy="440043"/>
          </a:xfrm>
          <a:prstGeom prst="rect">
            <a:avLst/>
          </a:prstGeom>
        </p:spPr>
      </p:pic>
      <p:pic>
        <p:nvPicPr>
          <p:cNvPr id="8" name="Graphic 7" descr="Water met effen opvulling">
            <a:extLst>
              <a:ext uri="{FF2B5EF4-FFF2-40B4-BE49-F238E27FC236}">
                <a16:creationId xmlns:a16="http://schemas.microsoft.com/office/drawing/2014/main" id="{98387DA5-6D3B-7375-BD86-B4EF7500B9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06197" y="2288913"/>
            <a:ext cx="407751" cy="407751"/>
          </a:xfrm>
          <a:prstGeom prst="rect">
            <a:avLst/>
          </a:prstGeom>
        </p:spPr>
      </p:pic>
      <p:sp>
        <p:nvSpPr>
          <p:cNvPr id="9" name="Rechthoek 10">
            <a:extLst>
              <a:ext uri="{FF2B5EF4-FFF2-40B4-BE49-F238E27FC236}">
                <a16:creationId xmlns:a16="http://schemas.microsoft.com/office/drawing/2014/main" id="{AD3672A3-3E10-9EE9-F44E-1A38553C2EC8}"/>
              </a:ext>
            </a:extLst>
          </p:cNvPr>
          <p:cNvSpPr/>
          <p:nvPr/>
        </p:nvSpPr>
        <p:spPr>
          <a:xfrm>
            <a:off x="560483" y="4250428"/>
            <a:ext cx="1808613" cy="1994705"/>
          </a:xfrm>
          <a:prstGeom prst="rect">
            <a:avLst/>
          </a:prstGeom>
          <a:solidFill>
            <a:srgbClr val="82BE64"/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kern="100" dirty="0">
                <a:solidFill>
                  <a:schemeClr val="bg1"/>
                </a:solidFill>
                <a:effectLst/>
                <a:latin typeface="Kanit SemiBold" panose="020B0604020202020204" charset="-34"/>
                <a:ea typeface="Aptos" panose="020B0004020202020204" pitchFamily="34" charset="0"/>
                <a:cs typeface="Kanit SemiBold" panose="020B0604020202020204" charset="-34"/>
              </a:rPr>
              <a:t>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kern="100" dirty="0">
                <a:solidFill>
                  <a:schemeClr val="bg1"/>
                </a:solidFill>
                <a:effectLst/>
                <a:latin typeface="Kanit SemiBold" panose="020B0604020202020204" charset="-34"/>
                <a:ea typeface="Aptos" panose="020B0004020202020204" pitchFamily="34" charset="0"/>
                <a:cs typeface="Kanit SemiBold" panose="020B0604020202020204" charset="-34"/>
              </a:rPr>
              <a:t>A </a:t>
            </a:r>
            <a:r>
              <a:rPr lang="hu-HU" sz="1400" kern="100" dirty="0" err="1">
                <a:solidFill>
                  <a:schemeClr val="bg1"/>
                </a:solidFill>
                <a:effectLst/>
                <a:latin typeface="Kanit SemiBold" panose="020B0604020202020204" charset="-34"/>
                <a:ea typeface="Aptos" panose="020B0004020202020204" pitchFamily="34" charset="0"/>
                <a:cs typeface="Kanit SemiBold" panose="020B0604020202020204" charset="-34"/>
              </a:rPr>
              <a:t>Crop</a:t>
            </a:r>
            <a:r>
              <a:rPr lang="hu-HU" sz="1400" kern="100" dirty="0">
                <a:solidFill>
                  <a:schemeClr val="bg1"/>
                </a:solidFill>
                <a:effectLst/>
                <a:latin typeface="Kanit SemiBold" panose="020B0604020202020204" charset="-34"/>
                <a:ea typeface="Aptos" panose="020B0004020202020204" pitchFamily="34" charset="0"/>
                <a:cs typeface="Kanit SemiBold" panose="020B0604020202020204" charset="-34"/>
              </a:rPr>
              <a:t>       </a:t>
            </a:r>
            <a:r>
              <a:rPr lang="hu-HU" sz="1400" kern="100" dirty="0" err="1">
                <a:solidFill>
                  <a:schemeClr val="bg1"/>
                </a:solidFill>
                <a:effectLst/>
                <a:latin typeface="Kanit SemiBold" panose="020B0604020202020204" charset="-34"/>
                <a:ea typeface="Aptos" panose="020B0004020202020204" pitchFamily="34" charset="0"/>
                <a:cs typeface="Kanit SemiBold" panose="020B0604020202020204" charset="-34"/>
              </a:rPr>
              <a:t>Controllerben</a:t>
            </a:r>
            <a:r>
              <a:rPr lang="hu-HU" sz="1400" kern="100" dirty="0">
                <a:solidFill>
                  <a:schemeClr val="bg1"/>
                </a:solidFill>
                <a:effectLst/>
                <a:latin typeface="Kanit SemiBold" panose="020B0604020202020204" charset="-34"/>
                <a:ea typeface="Aptos" panose="020B0004020202020204" pitchFamily="34" charset="0"/>
                <a:cs typeface="Kanit SemiBold" panose="020B0604020202020204" charset="-34"/>
              </a:rPr>
              <a:t> havonta megváltoztatott beállítások száma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 SemiBold"/>
              <a:ea typeface="+mn-ea"/>
              <a:cs typeface="+mn-cs"/>
              <a:sym typeface="Arial"/>
            </a:endParaRP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1400" kern="0" dirty="0">
                <a:solidFill>
                  <a:srgbClr val="FFFFFF"/>
                </a:solidFill>
                <a:latin typeface="Source Sans Pro"/>
                <a:sym typeface="Arial"/>
              </a:rPr>
              <a:t>0,7</a:t>
            </a:r>
            <a:r>
              <a:rPr lang="hu-HU" sz="1400" kern="0" dirty="0">
                <a:solidFill>
                  <a:srgbClr val="FFFFFF"/>
                </a:solidFill>
                <a:latin typeface="Source Sans Pro"/>
                <a:sym typeface="Arial"/>
              </a:rPr>
              <a:t>-szer havonta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  <a:sym typeface="Arial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1B2FEB5-9999-C8C7-E4AD-0C956CA2F220}"/>
              </a:ext>
            </a:extLst>
          </p:cNvPr>
          <p:cNvSpPr/>
          <p:nvPr/>
        </p:nvSpPr>
        <p:spPr>
          <a:xfrm>
            <a:off x="2679952" y="4250428"/>
            <a:ext cx="1962450" cy="1994705"/>
          </a:xfrm>
          <a:prstGeom prst="rect">
            <a:avLst/>
          </a:prstGeom>
          <a:solidFill>
            <a:srgbClr val="00359E"/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hu-HU" sz="1467" kern="0" dirty="0">
                <a:solidFill>
                  <a:srgbClr val="FFFFFF"/>
                </a:solidFill>
                <a:latin typeface="Kanit SemiBold"/>
                <a:sym typeface="Arial"/>
              </a:rPr>
              <a:t> </a:t>
            </a:r>
            <a:r>
              <a:rPr kumimoji="0" lang="hu-HU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nit SemiBold"/>
                <a:ea typeface="+mn-ea"/>
                <a:cs typeface="+mn-cs"/>
                <a:sym typeface="Arial"/>
              </a:rPr>
              <a:t>Autonóm    irányítás</a:t>
            </a: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 SemiBold"/>
              <a:ea typeface="+mn-ea"/>
              <a:cs typeface="+mn-cs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  <a:sym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kern="1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94%-a ennek a termesztési ciklusnak</a:t>
            </a:r>
          </a:p>
        </p:txBody>
      </p:sp>
      <p:pic>
        <p:nvPicPr>
          <p:cNvPr id="15" name="Graphic 14" descr="Toekomst met effen opvulling">
            <a:extLst>
              <a:ext uri="{FF2B5EF4-FFF2-40B4-BE49-F238E27FC236}">
                <a16:creationId xmlns:a16="http://schemas.microsoft.com/office/drawing/2014/main" id="{35DC1D79-90B5-3856-0BD7-A3015B0FC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1283" y="4270819"/>
            <a:ext cx="379147" cy="379147"/>
          </a:xfrm>
          <a:prstGeom prst="rect">
            <a:avLst/>
          </a:prstGeom>
        </p:spPr>
      </p:pic>
      <p:sp>
        <p:nvSpPr>
          <p:cNvPr id="17" name="Rechthoek 17">
            <a:extLst>
              <a:ext uri="{FF2B5EF4-FFF2-40B4-BE49-F238E27FC236}">
                <a16:creationId xmlns:a16="http://schemas.microsoft.com/office/drawing/2014/main" id="{B13B05E0-24A5-6561-5037-D9D88E06F4B8}"/>
              </a:ext>
            </a:extLst>
          </p:cNvPr>
          <p:cNvSpPr/>
          <p:nvPr/>
        </p:nvSpPr>
        <p:spPr>
          <a:xfrm>
            <a:off x="4901021" y="2218261"/>
            <a:ext cx="7032360" cy="1808612"/>
          </a:xfrm>
          <a:prstGeom prst="rect">
            <a:avLst/>
          </a:prstGeom>
          <a:solidFill>
            <a:srgbClr val="F0A000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Kanit SemiBold"/>
              <a:ea typeface="+mn-ea"/>
              <a:cs typeface="+mn-cs"/>
              <a:sym typeface="Arial"/>
            </a:endParaRPr>
          </a:p>
        </p:txBody>
      </p:sp>
      <p:graphicFrame>
        <p:nvGraphicFramePr>
          <p:cNvPr id="18" name="Grafiek 20">
            <a:extLst>
              <a:ext uri="{FF2B5EF4-FFF2-40B4-BE49-F238E27FC236}">
                <a16:creationId xmlns:a16="http://schemas.microsoft.com/office/drawing/2014/main" id="{82080DDF-D7DF-EBA9-A30C-72E75993F8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7311370"/>
              </p:ext>
            </p:extLst>
          </p:nvPr>
        </p:nvGraphicFramePr>
        <p:xfrm>
          <a:off x="6326909" y="2605978"/>
          <a:ext cx="5402424" cy="1344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0" name="Rechthoek 21">
            <a:extLst>
              <a:ext uri="{FF2B5EF4-FFF2-40B4-BE49-F238E27FC236}">
                <a16:creationId xmlns:a16="http://schemas.microsoft.com/office/drawing/2014/main" id="{5B4DC3A7-32B5-D2D5-CE4C-76E483D13D10}"/>
              </a:ext>
            </a:extLst>
          </p:cNvPr>
          <p:cNvSpPr/>
          <p:nvPr/>
        </p:nvSpPr>
        <p:spPr>
          <a:xfrm>
            <a:off x="4901021" y="4250255"/>
            <a:ext cx="7032360" cy="1948086"/>
          </a:xfrm>
          <a:prstGeom prst="rect">
            <a:avLst/>
          </a:prstGeom>
          <a:solidFill>
            <a:srgbClr val="82BE64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Kanit SemiBold"/>
              <a:ea typeface="+mn-ea"/>
              <a:cs typeface="+mn-cs"/>
              <a:sym typeface="Arial"/>
            </a:endParaRPr>
          </a:p>
        </p:txBody>
      </p:sp>
      <p:sp>
        <p:nvSpPr>
          <p:cNvPr id="21" name="Rechthoek 2">
            <a:extLst>
              <a:ext uri="{FF2B5EF4-FFF2-40B4-BE49-F238E27FC236}">
                <a16:creationId xmlns:a16="http://schemas.microsoft.com/office/drawing/2014/main" id="{8765C028-A1D9-4BF5-37F3-72C34CD45C6B}"/>
              </a:ext>
            </a:extLst>
          </p:cNvPr>
          <p:cNvSpPr/>
          <p:nvPr/>
        </p:nvSpPr>
        <p:spPr>
          <a:xfrm>
            <a:off x="4920658" y="2799989"/>
            <a:ext cx="1437609" cy="8624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lvl="0" algn="ctr" defTabSz="1219170">
              <a:buClr>
                <a:srgbClr val="000000"/>
              </a:buClr>
              <a:defRPr/>
            </a:pP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00194B"/>
                </a:solidFill>
                <a:effectLst/>
                <a:uLnTx/>
                <a:uFillTx/>
                <a:latin typeface="Source Sans Pro"/>
                <a:ea typeface="+mn-ea"/>
                <a:cs typeface="+mn-cs"/>
                <a:sym typeface="Arial"/>
              </a:rPr>
              <a:t>17% </a:t>
            </a:r>
            <a:b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00194B"/>
                </a:solidFill>
                <a:effectLst/>
                <a:uLnTx/>
                <a:uFillTx/>
                <a:latin typeface="Source Sans Pro"/>
                <a:ea typeface="+mn-ea"/>
                <a:cs typeface="+mn-cs"/>
                <a:sym typeface="Arial"/>
              </a:rPr>
            </a:br>
            <a:r>
              <a:rPr lang="en-US" sz="1467" kern="0" dirty="0" err="1">
                <a:solidFill>
                  <a:srgbClr val="00194B"/>
                </a:solidFill>
                <a:latin typeface="Source Sans Pro"/>
                <a:sym typeface="Arial"/>
              </a:rPr>
              <a:t>hőfelhasználás</a:t>
            </a:r>
            <a:r>
              <a:rPr lang="en-US" sz="1467" kern="0" dirty="0">
                <a:solidFill>
                  <a:srgbClr val="00194B"/>
                </a:solidFill>
                <a:latin typeface="Source Sans Pro"/>
                <a:sym typeface="Arial"/>
              </a:rPr>
              <a:t> </a:t>
            </a:r>
            <a:r>
              <a:rPr lang="en-US" sz="1467" kern="0" dirty="0" err="1">
                <a:solidFill>
                  <a:srgbClr val="00194B"/>
                </a:solidFill>
                <a:latin typeface="Source Sans Pro"/>
                <a:sym typeface="Arial"/>
              </a:rPr>
              <a:t>csökkentése</a:t>
            </a: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Source Sans Pro"/>
              <a:ea typeface="+mn-ea"/>
              <a:cs typeface="+mn-cs"/>
              <a:sym typeface="Arial"/>
            </a:endParaRPr>
          </a:p>
        </p:txBody>
      </p:sp>
      <p:sp>
        <p:nvSpPr>
          <p:cNvPr id="22" name="Rechthoek 3">
            <a:extLst>
              <a:ext uri="{FF2B5EF4-FFF2-40B4-BE49-F238E27FC236}">
                <a16:creationId xmlns:a16="http://schemas.microsoft.com/office/drawing/2014/main" id="{6EA205B2-3F99-3860-92EB-AD8D2AF22213}"/>
              </a:ext>
            </a:extLst>
          </p:cNvPr>
          <p:cNvSpPr/>
          <p:nvPr/>
        </p:nvSpPr>
        <p:spPr>
          <a:xfrm>
            <a:off x="4984455" y="4964508"/>
            <a:ext cx="1259019" cy="86245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lvl="0" algn="ctr" defTabSz="1219170">
              <a:buClr>
                <a:srgbClr val="000000"/>
              </a:buClr>
              <a:defRPr/>
            </a:pP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00194B"/>
                </a:solidFill>
                <a:effectLst/>
                <a:uLnTx/>
                <a:uFillTx/>
                <a:latin typeface="Source Sans Pro"/>
                <a:ea typeface="+mn-ea"/>
                <a:cs typeface="+mn-cs"/>
                <a:sym typeface="Arial"/>
              </a:rPr>
              <a:t>5.7% </a:t>
            </a:r>
            <a:b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00194B"/>
                </a:solidFill>
                <a:effectLst/>
                <a:uLnTx/>
                <a:uFillTx/>
                <a:latin typeface="Source Sans Pro"/>
                <a:ea typeface="+mn-ea"/>
                <a:cs typeface="+mn-cs"/>
                <a:sym typeface="Arial"/>
              </a:rPr>
            </a:br>
            <a:r>
              <a:rPr lang="hu-HU" sz="1467" kern="0" dirty="0" err="1">
                <a:solidFill>
                  <a:srgbClr val="00194B"/>
                </a:solidFill>
                <a:latin typeface="Source Sans Pro"/>
                <a:sym typeface="Arial"/>
              </a:rPr>
              <a:t>termésh</a:t>
            </a:r>
            <a:r>
              <a:rPr lang="en-US" sz="1467" kern="0" dirty="0" err="1">
                <a:solidFill>
                  <a:srgbClr val="00194B"/>
                </a:solidFill>
                <a:latin typeface="Source Sans Pro"/>
                <a:sym typeface="Arial"/>
              </a:rPr>
              <a:t>ozamnövekedés</a:t>
            </a: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Source Sans Pro"/>
              <a:ea typeface="+mn-ea"/>
              <a:cs typeface="+mn-cs"/>
              <a:sym typeface="Arial"/>
            </a:endParaRPr>
          </a:p>
        </p:txBody>
      </p:sp>
      <p:pic>
        <p:nvPicPr>
          <p:cNvPr id="23" name="Afbeelding 15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9D044385-9211-6646-DECB-04212B58EDD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" r="81994" b="10272"/>
          <a:stretch/>
        </p:blipFill>
        <p:spPr>
          <a:xfrm>
            <a:off x="2769084" y="4379113"/>
            <a:ext cx="237384" cy="384000"/>
          </a:xfrm>
          <a:prstGeom prst="rect">
            <a:avLst/>
          </a:prstGeom>
        </p:spPr>
      </p:pic>
      <p:graphicFrame>
        <p:nvGraphicFramePr>
          <p:cNvPr id="24" name="Grafiek 11">
            <a:extLst>
              <a:ext uri="{FF2B5EF4-FFF2-40B4-BE49-F238E27FC236}">
                <a16:creationId xmlns:a16="http://schemas.microsoft.com/office/drawing/2014/main" id="{47D3A945-C89A-DA87-1172-21ED14184B03}"/>
              </a:ext>
            </a:extLst>
          </p:cNvPr>
          <p:cNvGraphicFramePr>
            <a:graphicFrameLocks/>
          </p:cNvGraphicFramePr>
          <p:nvPr/>
        </p:nvGraphicFramePr>
        <p:xfrm>
          <a:off x="6243476" y="4250254"/>
          <a:ext cx="5631025" cy="1948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5" name="Tekstvak 13">
            <a:extLst>
              <a:ext uri="{FF2B5EF4-FFF2-40B4-BE49-F238E27FC236}">
                <a16:creationId xmlns:a16="http://schemas.microsoft.com/office/drawing/2014/main" id="{B4AB0D72-5C70-DD1B-0794-D71EDC97A3FD}"/>
              </a:ext>
            </a:extLst>
          </p:cNvPr>
          <p:cNvSpPr txBox="1"/>
          <p:nvPr/>
        </p:nvSpPr>
        <p:spPr>
          <a:xfrm>
            <a:off x="4931869" y="2319297"/>
            <a:ext cx="189026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en-US" sz="1867" kern="0" dirty="0" err="1">
                <a:solidFill>
                  <a:srgbClr val="00194B"/>
                </a:solidFill>
                <a:latin typeface="Kanit SemiBold"/>
                <a:sym typeface="Arial"/>
              </a:rPr>
              <a:t>Hőfelhasználás</a:t>
            </a: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Kanit SemiBold"/>
              <a:ea typeface="+mn-ea"/>
              <a:cs typeface="+mn-cs"/>
              <a:sym typeface="Arial"/>
            </a:endParaRPr>
          </a:p>
        </p:txBody>
      </p:sp>
      <p:sp>
        <p:nvSpPr>
          <p:cNvPr id="26" name="Tekstvak 18">
            <a:extLst>
              <a:ext uri="{FF2B5EF4-FFF2-40B4-BE49-F238E27FC236}">
                <a16:creationId xmlns:a16="http://schemas.microsoft.com/office/drawing/2014/main" id="{018147FD-8C33-03A3-2B60-70E3B0C302B5}"/>
              </a:ext>
            </a:extLst>
          </p:cNvPr>
          <p:cNvSpPr txBox="1"/>
          <p:nvPr/>
        </p:nvSpPr>
        <p:spPr>
          <a:xfrm>
            <a:off x="5184161" y="4327631"/>
            <a:ext cx="99578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hu-HU" sz="1867" kern="0" dirty="0">
                <a:solidFill>
                  <a:srgbClr val="00194B"/>
                </a:solidFill>
                <a:latin typeface="Kanit SemiBold"/>
                <a:sym typeface="Arial"/>
              </a:rPr>
              <a:t>Termés</a:t>
            </a: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Kanit SemiBold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294262-2169-31B3-A502-C1D27FBDF906}"/>
              </a:ext>
            </a:extLst>
          </p:cNvPr>
          <p:cNvGrpSpPr/>
          <p:nvPr/>
        </p:nvGrpSpPr>
        <p:grpSpPr>
          <a:xfrm>
            <a:off x="-9055" y="6745464"/>
            <a:ext cx="12201055" cy="112535"/>
            <a:chOff x="-9055" y="6745464"/>
            <a:chExt cx="12201055" cy="11253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869D38-37BB-3435-9AA7-55EF7A90FF4A}"/>
                </a:ext>
              </a:extLst>
            </p:cNvPr>
            <p:cNvSpPr/>
            <p:nvPr/>
          </p:nvSpPr>
          <p:spPr>
            <a:xfrm>
              <a:off x="0" y="6745465"/>
              <a:ext cx="12192000" cy="109795"/>
            </a:xfrm>
            <a:prstGeom prst="rect">
              <a:avLst/>
            </a:prstGeom>
            <a:solidFill>
              <a:srgbClr val="82BE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pic>
          <p:nvPicPr>
            <p:cNvPr id="11" name="Picture 10" descr="A blue and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859DF71-5AC8-8814-7AE2-47BE439D2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5" y="6745464"/>
              <a:ext cx="9890975" cy="1125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1054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BC0ECFE-71E0-D17D-0FF6-A396AC22E3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5" r="36862" b="3412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 descr="A blu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1BCF5A3-0B33-C2C2-C1CE-CB526B021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" y="0"/>
            <a:ext cx="9890975" cy="685800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EB26971-E5F8-424D-BC86-D3A9961CA4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186" y="5662569"/>
            <a:ext cx="3008964" cy="112285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AutoShape 2" descr="Schenkeveld">
            <a:extLst>
              <a:ext uri="{FF2B5EF4-FFF2-40B4-BE49-F238E27FC236}">
                <a16:creationId xmlns:a16="http://schemas.microsoft.com/office/drawing/2014/main" id="{4E6796BD-BF31-478A-A043-B123C3807C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52929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0" cap="none" spc="0" normalizeH="0" baseline="0" noProof="0">
              <a:ln>
                <a:noFill/>
              </a:ln>
              <a:solidFill>
                <a:srgbClr val="364252"/>
              </a:solidFill>
              <a:effectLst/>
              <a:uLnTx/>
              <a:uFillTx/>
              <a:latin typeface="Arial"/>
              <a:ea typeface="+mn-ea"/>
              <a:cs typeface="+mn-cs"/>
              <a:sym typeface="Calibri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E8610651-25B8-99A8-23FA-77D0C120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76" y="861739"/>
            <a:ext cx="4253296" cy="4259957"/>
          </a:xfrm>
        </p:spPr>
        <p:txBody>
          <a:bodyPr/>
          <a:lstStyle/>
          <a:p>
            <a:pPr algn="l"/>
            <a:br>
              <a:rPr lang="en-US" sz="3600" dirty="0">
                <a:latin typeface="Kanit SemiBold" panose="00000700000000000000" pitchFamily="2" charset="-34"/>
                <a:cs typeface="Kanit SemiBold" panose="00000700000000000000" pitchFamily="2" charset="-34"/>
              </a:rPr>
            </a:br>
            <a:r>
              <a:rPr lang="hu-HU" sz="5400" dirty="0">
                <a:latin typeface="Kanit SemiBold" panose="00000700000000000000" pitchFamily="2" charset="-34"/>
                <a:ea typeface="Source Sans Pro" panose="020B0503030403020204" pitchFamily="34" charset="0"/>
                <a:cs typeface="Kanit SemiBold" panose="00000700000000000000" pitchFamily="2" charset="-34"/>
              </a:rPr>
              <a:t>Hasznosítsa az adatait!</a:t>
            </a:r>
            <a:endParaRPr lang="en-US" sz="5400" dirty="0">
              <a:latin typeface="Kanit SemiBold" panose="00000700000000000000" pitchFamily="2" charset="-34"/>
              <a:cs typeface="Kanit SemiBold" panose="00000700000000000000" pitchFamily="2" charset="-34"/>
            </a:endParaRPr>
          </a:p>
        </p:txBody>
      </p:sp>
      <p:sp>
        <p:nvSpPr>
          <p:cNvPr id="10" name="Ovaal 4">
            <a:extLst>
              <a:ext uri="{FF2B5EF4-FFF2-40B4-BE49-F238E27FC236}">
                <a16:creationId xmlns:a16="http://schemas.microsoft.com/office/drawing/2014/main" id="{8638024B-E36A-5A10-4577-9AFBA733DA5C}"/>
              </a:ext>
            </a:extLst>
          </p:cNvPr>
          <p:cNvSpPr/>
          <p:nvPr/>
        </p:nvSpPr>
        <p:spPr>
          <a:xfrm>
            <a:off x="4592865" y="4127084"/>
            <a:ext cx="581439" cy="58143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4</a:t>
            </a:r>
          </a:p>
        </p:txBody>
      </p:sp>
      <p:sp>
        <p:nvSpPr>
          <p:cNvPr id="18" name="Tekstvak 11">
            <a:extLst>
              <a:ext uri="{FF2B5EF4-FFF2-40B4-BE49-F238E27FC236}">
                <a16:creationId xmlns:a16="http://schemas.microsoft.com/office/drawing/2014/main" id="{43510812-6595-7935-D2CC-8772A48F2712}"/>
              </a:ext>
            </a:extLst>
          </p:cNvPr>
          <p:cNvSpPr txBox="1"/>
          <p:nvPr/>
        </p:nvSpPr>
        <p:spPr>
          <a:xfrm>
            <a:off x="5292726" y="4195127"/>
            <a:ext cx="5860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Folyamatos</a:t>
            </a:r>
            <a:r>
              <a:rPr lang="en-US" sz="20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fejlesztés</a:t>
            </a:r>
            <a:r>
              <a:rPr lang="en-US" sz="20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hu-HU" sz="20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az AI segítségével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26" name="Ovaal 4">
            <a:extLst>
              <a:ext uri="{FF2B5EF4-FFF2-40B4-BE49-F238E27FC236}">
                <a16:creationId xmlns:a16="http://schemas.microsoft.com/office/drawing/2014/main" id="{9598C2EA-E5E6-6784-010A-1B124B8C92A2}"/>
              </a:ext>
            </a:extLst>
          </p:cNvPr>
          <p:cNvSpPr/>
          <p:nvPr/>
        </p:nvSpPr>
        <p:spPr>
          <a:xfrm>
            <a:off x="4561439" y="3267096"/>
            <a:ext cx="581439" cy="58143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3</a:t>
            </a:r>
          </a:p>
        </p:txBody>
      </p:sp>
      <p:sp>
        <p:nvSpPr>
          <p:cNvPr id="27" name="Tekstvak 11">
            <a:extLst>
              <a:ext uri="{FF2B5EF4-FFF2-40B4-BE49-F238E27FC236}">
                <a16:creationId xmlns:a16="http://schemas.microsoft.com/office/drawing/2014/main" id="{19C522F2-DE55-694A-7CDD-F6D7EE5A1885}"/>
              </a:ext>
            </a:extLst>
          </p:cNvPr>
          <p:cNvSpPr txBox="1"/>
          <p:nvPr/>
        </p:nvSpPr>
        <p:spPr>
          <a:xfrm>
            <a:off x="5292726" y="3367015"/>
            <a:ext cx="6064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hu-HU" sz="20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Crop Controller működés közben: autonóm működés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28" name="AutoShape 2" descr="Schenkeveld">
            <a:extLst>
              <a:ext uri="{FF2B5EF4-FFF2-40B4-BE49-F238E27FC236}">
                <a16:creationId xmlns:a16="http://schemas.microsoft.com/office/drawing/2014/main" id="{29011037-C554-0332-BA04-2C893A0BD2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3807" y="2368983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0" cap="none" spc="0" normalizeH="0" baseline="0" noProof="0">
              <a:ln>
                <a:noFill/>
              </a:ln>
              <a:solidFill>
                <a:srgbClr val="364252"/>
              </a:solidFill>
              <a:effectLst/>
              <a:uLnTx/>
              <a:uFillTx/>
              <a:latin typeface="Arial"/>
              <a:ea typeface="+mn-ea"/>
              <a:cs typeface="+mn-cs"/>
              <a:sym typeface="Calibri"/>
            </a:endParaRPr>
          </a:p>
        </p:txBody>
      </p:sp>
      <p:sp>
        <p:nvSpPr>
          <p:cNvPr id="29" name="Ovaal 4">
            <a:extLst>
              <a:ext uri="{FF2B5EF4-FFF2-40B4-BE49-F238E27FC236}">
                <a16:creationId xmlns:a16="http://schemas.microsoft.com/office/drawing/2014/main" id="{1079AFEA-DA0B-4C18-9EF0-2B039D60E959}"/>
              </a:ext>
            </a:extLst>
          </p:cNvPr>
          <p:cNvSpPr/>
          <p:nvPr/>
        </p:nvSpPr>
        <p:spPr>
          <a:xfrm>
            <a:off x="4552317" y="2410279"/>
            <a:ext cx="581439" cy="58143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2</a:t>
            </a:r>
          </a:p>
        </p:txBody>
      </p:sp>
      <p:sp>
        <p:nvSpPr>
          <p:cNvPr id="30" name="Tekstvak 11">
            <a:extLst>
              <a:ext uri="{FF2B5EF4-FFF2-40B4-BE49-F238E27FC236}">
                <a16:creationId xmlns:a16="http://schemas.microsoft.com/office/drawing/2014/main" id="{8B88DC06-B108-76A4-E454-5E7153F942D4}"/>
              </a:ext>
            </a:extLst>
          </p:cNvPr>
          <p:cNvSpPr txBox="1"/>
          <p:nvPr/>
        </p:nvSpPr>
        <p:spPr>
          <a:xfrm>
            <a:off x="5283604" y="2510198"/>
            <a:ext cx="600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hu-HU" sz="20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Helyezkedjen kényelembe</a:t>
            </a:r>
            <a:r>
              <a:rPr lang="en-US" sz="20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en-US" sz="20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párhuzamos</a:t>
            </a:r>
            <a:r>
              <a:rPr lang="hu-HU" sz="20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működtetés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31" name="AutoShape 2" descr="Schenkeveld">
            <a:extLst>
              <a:ext uri="{FF2B5EF4-FFF2-40B4-BE49-F238E27FC236}">
                <a16:creationId xmlns:a16="http://schemas.microsoft.com/office/drawing/2014/main" id="{7CB3BAC8-D494-C3B0-CEDB-DE2C6C214D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34685" y="1512166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0" cap="none" spc="0" normalizeH="0" baseline="0" noProof="0">
              <a:ln>
                <a:noFill/>
              </a:ln>
              <a:solidFill>
                <a:srgbClr val="364252"/>
              </a:solidFill>
              <a:effectLst/>
              <a:uLnTx/>
              <a:uFillTx/>
              <a:latin typeface="Arial"/>
              <a:ea typeface="+mn-ea"/>
              <a:cs typeface="+mn-cs"/>
              <a:sym typeface="Calibri"/>
            </a:endParaRPr>
          </a:p>
        </p:txBody>
      </p:sp>
      <p:sp>
        <p:nvSpPr>
          <p:cNvPr id="32" name="Ovaal 4">
            <a:extLst>
              <a:ext uri="{FF2B5EF4-FFF2-40B4-BE49-F238E27FC236}">
                <a16:creationId xmlns:a16="http://schemas.microsoft.com/office/drawing/2014/main" id="{ED84C2D9-F986-AFFA-3314-BC82C4B85DE4}"/>
              </a:ext>
            </a:extLst>
          </p:cNvPr>
          <p:cNvSpPr/>
          <p:nvPr/>
        </p:nvSpPr>
        <p:spPr>
          <a:xfrm>
            <a:off x="4543195" y="1553462"/>
            <a:ext cx="581439" cy="58143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1</a:t>
            </a:r>
          </a:p>
        </p:txBody>
      </p:sp>
      <p:sp>
        <p:nvSpPr>
          <p:cNvPr id="33" name="Tekstvak 11">
            <a:extLst>
              <a:ext uri="{FF2B5EF4-FFF2-40B4-BE49-F238E27FC236}">
                <a16:creationId xmlns:a16="http://schemas.microsoft.com/office/drawing/2014/main" id="{D3854489-A631-11D7-EE12-D0A543A733AA}"/>
              </a:ext>
            </a:extLst>
          </p:cNvPr>
          <p:cNvSpPr txBox="1"/>
          <p:nvPr/>
        </p:nvSpPr>
        <p:spPr>
          <a:xfrm>
            <a:off x="5292727" y="1651604"/>
            <a:ext cx="6313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Előkészítjük</a:t>
            </a:r>
            <a:r>
              <a:rPr lang="en-US" sz="20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hu-HU" sz="20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az Ön beállításait</a:t>
            </a:r>
            <a:r>
              <a:rPr lang="en-US" sz="20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en-US" sz="20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csatlakoz</a:t>
            </a:r>
            <a:r>
              <a:rPr lang="hu-HU" sz="20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tatá</a:t>
            </a:r>
            <a:r>
              <a:rPr lang="en-US" sz="20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 &amp; </a:t>
            </a:r>
            <a:r>
              <a:rPr lang="hu-HU" sz="20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képzé</a:t>
            </a:r>
            <a:r>
              <a:rPr lang="en-US" sz="20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pic>
        <p:nvPicPr>
          <p:cNvPr id="4" name="Kép 12" descr="A képen Betűtípus, szöveg, Grafika, embléma látható&#10;&#10;Automatikusan generált leírás">
            <a:extLst>
              <a:ext uri="{FF2B5EF4-FFF2-40B4-BE49-F238E27FC236}">
                <a16:creationId xmlns:a16="http://schemas.microsoft.com/office/drawing/2014/main" id="{4660AF61-A94E-24B4-1873-BD140C34F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694" y="5724497"/>
            <a:ext cx="3547685" cy="95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1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675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71A9528-7544-8F01-EA2C-9DEFF6C0D8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t="8454" r="21510" b="26443"/>
          <a:stretch/>
        </p:blipFill>
        <p:spPr>
          <a:xfrm>
            <a:off x="-9056" y="-2741"/>
            <a:ext cx="12201055" cy="6745465"/>
          </a:xfrm>
          <a:prstGeom prst="rect">
            <a:avLst/>
          </a:prstGeom>
        </p:spPr>
      </p:pic>
      <p:pic>
        <p:nvPicPr>
          <p:cNvPr id="9" name="Picture 8" descr="A blu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F54D719-ADB8-E8EE-E094-E54276389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" y="0"/>
            <a:ext cx="9890975" cy="6858000"/>
          </a:xfrm>
          <a:prstGeom prst="rect">
            <a:avLst/>
          </a:prstGeom>
        </p:spPr>
      </p:pic>
      <p:pic>
        <p:nvPicPr>
          <p:cNvPr id="4" name="Afbeelding 3" descr="Afbeelding met tekst, groep, mensen, menigte&#10;&#10;Automatisch gegenereerde beschrijving">
            <a:extLst>
              <a:ext uri="{FF2B5EF4-FFF2-40B4-BE49-F238E27FC236}">
                <a16:creationId xmlns:a16="http://schemas.microsoft.com/office/drawing/2014/main" id="{A6BCDE30-122D-471D-3DB2-CDD1474C8D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28527" r="9291" b="10460"/>
          <a:stretch/>
        </p:blipFill>
        <p:spPr>
          <a:xfrm>
            <a:off x="-1" y="4141120"/>
            <a:ext cx="12198629" cy="2145333"/>
          </a:xfrm>
          <a:prstGeom prst="rect">
            <a:avLst/>
          </a:prstGeom>
        </p:spPr>
      </p:pic>
      <p:pic>
        <p:nvPicPr>
          <p:cNvPr id="6" name="Afbeelding 5" descr="Afbeelding met tekst, Lettertype, schermopname, Graphics&#10;&#10;Automatisch gegenereerde beschrijving">
            <a:extLst>
              <a:ext uri="{FF2B5EF4-FFF2-40B4-BE49-F238E27FC236}">
                <a16:creationId xmlns:a16="http://schemas.microsoft.com/office/drawing/2014/main" id="{316D6211-9D53-6E65-CB1D-0444E83B32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08" y="112031"/>
            <a:ext cx="1999040" cy="276709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5B3AC75-4F73-92B2-CB7B-8B19F641FF9B}"/>
              </a:ext>
            </a:extLst>
          </p:cNvPr>
          <p:cNvSpPr txBox="1"/>
          <p:nvPr/>
        </p:nvSpPr>
        <p:spPr>
          <a:xfrm>
            <a:off x="587363" y="1456006"/>
            <a:ext cx="9230094" cy="238581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Több mint 70 termelő üvegházban bizonyított világszerte. </a:t>
            </a:r>
            <a:endParaRPr lang="nl-NL" sz="26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felhasználók több mint 1.900 hektárt kezelnek. </a:t>
            </a:r>
            <a:endParaRPr lang="nl-NL" sz="26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35 alkalmazott rendelkezik AI, IT, termelés irányítás és energia optimalizálás terén </a:t>
            </a:r>
            <a:endParaRPr lang="nl-NL" sz="26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11 év tapasztalattal és kertészeti szakértelemmel rendelkeznek.</a:t>
            </a:r>
          </a:p>
        </p:txBody>
      </p:sp>
      <p:sp>
        <p:nvSpPr>
          <p:cNvPr id="92" name="Text Placeholder 12">
            <a:extLst>
              <a:ext uri="{FF2B5EF4-FFF2-40B4-BE49-F238E27FC236}">
                <a16:creationId xmlns:a16="http://schemas.microsoft.com/office/drawing/2014/main" id="{66C434D9-3B75-7AA0-C5F1-14FACE88DF5A}"/>
              </a:ext>
            </a:extLst>
          </p:cNvPr>
          <p:cNvSpPr txBox="1">
            <a:spLocks/>
          </p:cNvSpPr>
          <p:nvPr/>
        </p:nvSpPr>
        <p:spPr>
          <a:xfrm>
            <a:off x="653917" y="271234"/>
            <a:ext cx="9342943" cy="13142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91995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3990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5986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67981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59976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254A5D"/>
              </a:buClr>
              <a:buNone/>
              <a:defRPr/>
            </a:pPr>
            <a:r>
              <a:rPr lang="hu-HU" sz="28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Blue</a:t>
            </a:r>
            <a:r>
              <a:rPr lang="hu-HU" sz="28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Radix Bemutatása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</a:br>
            <a:r>
              <a:rPr lang="en-US" sz="2800" dirty="0">
                <a:solidFill>
                  <a:srgbClr val="FFFFFF"/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Holland AI-tec</a:t>
            </a:r>
            <a:r>
              <a:rPr lang="hu-HU" sz="2800" dirty="0" err="1">
                <a:solidFill>
                  <a:srgbClr val="FFFFFF"/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hnológiai</a:t>
            </a:r>
            <a:r>
              <a:rPr lang="hu-HU" sz="2800" dirty="0">
                <a:solidFill>
                  <a:srgbClr val="FFFFFF"/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 vállalat a kertészet területén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 SemiBold" panose="00000700000000000000" pitchFamily="2" charset="-34"/>
              <a:ea typeface="+mn-ea"/>
              <a:cs typeface="Kanit SemiBold" panose="00000700000000000000" pitchFamily="2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31317C-51FA-68D3-24F6-31D97AF9C60A}"/>
              </a:ext>
            </a:extLst>
          </p:cNvPr>
          <p:cNvGrpSpPr/>
          <p:nvPr/>
        </p:nvGrpSpPr>
        <p:grpSpPr>
          <a:xfrm>
            <a:off x="-2426" y="6745004"/>
            <a:ext cx="12201055" cy="112535"/>
            <a:chOff x="-9055" y="6745464"/>
            <a:chExt cx="12201055" cy="11253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68F22FF-42D5-A82C-C41C-C01122D8543F}"/>
                </a:ext>
              </a:extLst>
            </p:cNvPr>
            <p:cNvSpPr/>
            <p:nvPr/>
          </p:nvSpPr>
          <p:spPr>
            <a:xfrm>
              <a:off x="0" y="6745465"/>
              <a:ext cx="12192000" cy="109795"/>
            </a:xfrm>
            <a:prstGeom prst="rect">
              <a:avLst/>
            </a:prstGeom>
            <a:solidFill>
              <a:srgbClr val="82BE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pic>
          <p:nvPicPr>
            <p:cNvPr id="28" name="Picture 27" descr="A blue and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447FE52-C8E4-F029-1A0D-A86242567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5" y="6745464"/>
              <a:ext cx="9890975" cy="112535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7168F45-44DB-6886-5C9F-9E2AAE99153E}"/>
              </a:ext>
            </a:extLst>
          </p:cNvPr>
          <p:cNvSpPr/>
          <p:nvPr/>
        </p:nvSpPr>
        <p:spPr>
          <a:xfrm>
            <a:off x="-9056" y="6112826"/>
            <a:ext cx="12207683" cy="746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7" name="Picture 6" descr="A picture containing font, screenshot, graphics, logo&#10;&#10;Description automatically generated">
            <a:extLst>
              <a:ext uri="{FF2B5EF4-FFF2-40B4-BE49-F238E27FC236}">
                <a16:creationId xmlns:a16="http://schemas.microsoft.com/office/drawing/2014/main" id="{8E28327F-3855-7ECE-5FF9-B3D06C26EB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7" y="6316323"/>
            <a:ext cx="1025921" cy="334679"/>
          </a:xfrm>
          <a:prstGeom prst="rect">
            <a:avLst/>
          </a:prstGeom>
        </p:spPr>
      </p:pic>
      <p:pic>
        <p:nvPicPr>
          <p:cNvPr id="8" name="Picture 2" descr="Ridder | Innovatieve technische oplossingen voor de bedekte ...">
            <a:extLst>
              <a:ext uri="{FF2B5EF4-FFF2-40B4-BE49-F238E27FC236}">
                <a16:creationId xmlns:a16="http://schemas.microsoft.com/office/drawing/2014/main" id="{C7F097BA-C715-D2A9-2F5D-E4A0A2938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24" y="6211823"/>
            <a:ext cx="855672" cy="48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Ons Team">
            <a:extLst>
              <a:ext uri="{FF2B5EF4-FFF2-40B4-BE49-F238E27FC236}">
                <a16:creationId xmlns:a16="http://schemas.microsoft.com/office/drawing/2014/main" id="{5873526A-FDC4-5713-93F5-A2C4AEB08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17" y="6201774"/>
            <a:ext cx="855672" cy="4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ome | AgroEnergy | Compleet aanbod aan energie voor de ...">
            <a:extLst>
              <a:ext uri="{FF2B5EF4-FFF2-40B4-BE49-F238E27FC236}">
                <a16:creationId xmlns:a16="http://schemas.microsoft.com/office/drawing/2014/main" id="{AE8674A0-3B0E-EA35-E32E-873D49212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894" y="6195672"/>
            <a:ext cx="1120304" cy="51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4E3DE5-C3DF-8369-87DA-AF3D6AD984E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9338" b="8646"/>
          <a:stretch/>
        </p:blipFill>
        <p:spPr>
          <a:xfrm>
            <a:off x="6478216" y="6317838"/>
            <a:ext cx="1100551" cy="346150"/>
          </a:xfrm>
          <a:prstGeom prst="rect">
            <a:avLst/>
          </a:prstGeom>
        </p:spPr>
      </p:pic>
      <p:pic>
        <p:nvPicPr>
          <p:cNvPr id="13" name="Picture 10" descr="Rebranded Stolze Mexico expands into North American ...">
            <a:extLst>
              <a:ext uri="{FF2B5EF4-FFF2-40B4-BE49-F238E27FC236}">
                <a16:creationId xmlns:a16="http://schemas.microsoft.com/office/drawing/2014/main" id="{4BB3E035-F40A-9D14-5FB4-16C381A0C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2" b="25319"/>
          <a:stretch/>
        </p:blipFill>
        <p:spPr bwMode="auto">
          <a:xfrm>
            <a:off x="7695184" y="6297462"/>
            <a:ext cx="1153431" cy="37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926A2075-8F26-E0B5-32A0-7816501B2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757" y="6218130"/>
            <a:ext cx="559321" cy="4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fbeelding 16">
            <a:extLst>
              <a:ext uri="{FF2B5EF4-FFF2-40B4-BE49-F238E27FC236}">
                <a16:creationId xmlns:a16="http://schemas.microsoft.com/office/drawing/2014/main" id="{89D9AFB9-E3C5-5BE5-67E3-0D9F1A9CCAF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31217" b="28728"/>
          <a:stretch/>
        </p:blipFill>
        <p:spPr>
          <a:xfrm>
            <a:off x="8959412" y="6292363"/>
            <a:ext cx="1037448" cy="415553"/>
          </a:xfrm>
          <a:prstGeom prst="rect">
            <a:avLst/>
          </a:prstGeom>
        </p:spPr>
      </p:pic>
      <p:pic>
        <p:nvPicPr>
          <p:cNvPr id="30" name="Picture 7" descr="A green text with a black background&#10;&#10;Description automatically generated">
            <a:extLst>
              <a:ext uri="{FF2B5EF4-FFF2-40B4-BE49-F238E27FC236}">
                <a16:creationId xmlns:a16="http://schemas.microsoft.com/office/drawing/2014/main" id="{7872A541-3A3C-D9BD-7DF7-34F2FAE8060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000" y="6280486"/>
            <a:ext cx="588698" cy="341270"/>
          </a:xfrm>
          <a:prstGeom prst="rect">
            <a:avLst/>
          </a:prstGeom>
        </p:spPr>
      </p:pic>
      <p:pic>
        <p:nvPicPr>
          <p:cNvPr id="31" name="Picture 2" descr="Microsoft azure logo - Social media &amp; Logos Icons">
            <a:extLst>
              <a:ext uri="{FF2B5EF4-FFF2-40B4-BE49-F238E27FC236}">
                <a16:creationId xmlns:a16="http://schemas.microsoft.com/office/drawing/2014/main" id="{8437D066-2DA0-1B35-5169-D13B4C977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3" y="6124147"/>
            <a:ext cx="1299222" cy="64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Gremon - Aexus">
            <a:extLst>
              <a:ext uri="{FF2B5EF4-FFF2-40B4-BE49-F238E27FC236}">
                <a16:creationId xmlns:a16="http://schemas.microsoft.com/office/drawing/2014/main" id="{5C18C9AA-93AC-B1E8-3E4E-545026F3C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6" b="36577"/>
          <a:stretch/>
        </p:blipFill>
        <p:spPr bwMode="auto">
          <a:xfrm>
            <a:off x="5190570" y="6326502"/>
            <a:ext cx="1120304" cy="29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162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A68A4E5-FEFA-4B18-ECC3-39A52C84A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77" b="6900"/>
          <a:stretch/>
        </p:blipFill>
        <p:spPr>
          <a:xfrm>
            <a:off x="323022" y="960783"/>
            <a:ext cx="11509565" cy="566169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F411BDE-87A5-DCA2-90BC-EE0725FE72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6" t="2002" r="50141" b="50418"/>
          <a:stretch/>
        </p:blipFill>
        <p:spPr>
          <a:xfrm>
            <a:off x="8423564" y="4285673"/>
            <a:ext cx="3288145" cy="2198254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AutoShape 2" descr="AVAG | Greenhouse Technology Center">
            <a:extLst>
              <a:ext uri="{FF2B5EF4-FFF2-40B4-BE49-F238E27FC236}">
                <a16:creationId xmlns:a16="http://schemas.microsoft.com/office/drawing/2014/main" id="{FCDB1FBA-7B59-1A61-1FFE-3A5D034A62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0498BCDB-011C-DDDB-F5E1-11EE74CBE779}"/>
              </a:ext>
            </a:extLst>
          </p:cNvPr>
          <p:cNvSpPr/>
          <p:nvPr/>
        </p:nvSpPr>
        <p:spPr>
          <a:xfrm>
            <a:off x="6248400" y="71120"/>
            <a:ext cx="5943600" cy="772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1028" name="Picture 4" descr="Priva – HortiContact">
            <a:extLst>
              <a:ext uri="{FF2B5EF4-FFF2-40B4-BE49-F238E27FC236}">
                <a16:creationId xmlns:a16="http://schemas.microsoft.com/office/drawing/2014/main" id="{DA639C26-2F1D-AE9D-9751-734C05EE9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98"/>
          <a:stretch/>
        </p:blipFill>
        <p:spPr bwMode="auto">
          <a:xfrm>
            <a:off x="323022" y="313850"/>
            <a:ext cx="1890091" cy="53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094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Afbeelding 1">
            <a:extLst>
              <a:ext uri="{FF2B5EF4-FFF2-40B4-BE49-F238E27FC236}">
                <a16:creationId xmlns:a16="http://schemas.microsoft.com/office/drawing/2014/main" id="{6EA0F34C-79EA-9BEF-46FE-DA1B8CA477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566" r="49151" b="44449"/>
          <a:stretch/>
        </p:blipFill>
        <p:spPr>
          <a:xfrm>
            <a:off x="0" y="-7869"/>
            <a:ext cx="12192000" cy="6865870"/>
          </a:xfrm>
          <a:prstGeom prst="rect">
            <a:avLst/>
          </a:prstGeom>
        </p:spPr>
      </p:pic>
      <p:pic>
        <p:nvPicPr>
          <p:cNvPr id="64" name="Picture 63" descr="A blu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740C121-B9A5-1F0F-335C-348709339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" y="0"/>
            <a:ext cx="9890975" cy="6858000"/>
          </a:xfrm>
          <a:prstGeom prst="rect">
            <a:avLst/>
          </a:prstGeom>
        </p:spPr>
      </p:pic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CC77F2D2-F253-573B-2119-936550A5EF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304172" y="-5799328"/>
            <a:ext cx="26584620" cy="22312865"/>
          </a:xfrm>
          <a:custGeom>
            <a:avLst/>
            <a:gdLst>
              <a:gd name="connsiteX0" fmla="*/ 24530382 w 26584620"/>
              <a:gd name="connsiteY0" fmla="*/ 0 h 22312865"/>
              <a:gd name="connsiteX1" fmla="*/ 19658916 w 26584620"/>
              <a:gd name="connsiteY1" fmla="*/ 20158330 h 22312865"/>
              <a:gd name="connsiteX2" fmla="*/ 5592396 w 26584620"/>
              <a:gd name="connsiteY2" fmla="*/ 20240624 h 22312865"/>
              <a:gd name="connsiteX3" fmla="*/ 11381 w 26584620"/>
              <a:gd name="connsiteY3" fmla="*/ 10862564 h 22312865"/>
              <a:gd name="connsiteX4" fmla="*/ 10843211 w 26584620"/>
              <a:gd name="connsiteY4" fmla="*/ 110617 h 22312865"/>
              <a:gd name="connsiteX5" fmla="*/ 17934256 w 26584620"/>
              <a:gd name="connsiteY5" fmla="*/ 5474462 h 22312865"/>
              <a:gd name="connsiteX6" fmla="*/ 16956484 w 26584620"/>
              <a:gd name="connsiteY6" fmla="*/ 12521947 h 22312865"/>
              <a:gd name="connsiteX7" fmla="*/ 8376617 w 26584620"/>
              <a:gd name="connsiteY7" fmla="*/ 14097381 h 22312865"/>
              <a:gd name="connsiteX8" fmla="*/ 6061153 w 26584620"/>
              <a:gd name="connsiteY8" fmla="*/ 9422257 h 22312865"/>
              <a:gd name="connsiteX9" fmla="*/ 9484565 w 26584620"/>
              <a:gd name="connsiteY9" fmla="*/ 5232654 h 22312865"/>
              <a:gd name="connsiteX10" fmla="*/ 13470968 w 26584620"/>
              <a:gd name="connsiteY10" fmla="*/ 6581902 h 22312865"/>
              <a:gd name="connsiteX11" fmla="*/ 14209474 w 26584620"/>
              <a:gd name="connsiteY11" fmla="*/ 8365999 h 22312865"/>
              <a:gd name="connsiteX12" fmla="*/ 11813237 w 26584620"/>
              <a:gd name="connsiteY12" fmla="*/ 11677142 h 22312865"/>
              <a:gd name="connsiteX13" fmla="*/ 9196783 w 26584620"/>
              <a:gd name="connsiteY13" fmla="*/ 10454640 h 22312865"/>
              <a:gd name="connsiteX14" fmla="*/ 9424494 w 26584620"/>
              <a:gd name="connsiteY14" fmla="*/ 8093583 h 22312865"/>
              <a:gd name="connsiteX15" fmla="*/ 11451541 w 26584620"/>
              <a:gd name="connsiteY15" fmla="*/ 7636891 h 22312865"/>
              <a:gd name="connsiteX16" fmla="*/ 12159312 w 26584620"/>
              <a:gd name="connsiteY16" fmla="*/ 9490710 h 22312865"/>
              <a:gd name="connsiteX17" fmla="*/ 10249613 w 26584620"/>
              <a:gd name="connsiteY17" fmla="*/ 9528175 h 22312865"/>
              <a:gd name="connsiteX18" fmla="*/ 10787712 w 26584620"/>
              <a:gd name="connsiteY18" fmla="*/ 8522208 h 22312865"/>
              <a:gd name="connsiteX19" fmla="*/ 11403281 w 26584620"/>
              <a:gd name="connsiteY19" fmla="*/ 8835644 h 22312865"/>
              <a:gd name="connsiteX20" fmla="*/ 11198684 w 26584620"/>
              <a:gd name="connsiteY20" fmla="*/ 9426321 h 22312865"/>
              <a:gd name="connsiteX21" fmla="*/ 11192334 w 26584620"/>
              <a:gd name="connsiteY21" fmla="*/ 8731758 h 22312865"/>
              <a:gd name="connsiteX22" fmla="*/ 10501962 w 26584620"/>
              <a:gd name="connsiteY22" fmla="*/ 9420987 h 22312865"/>
              <a:gd name="connsiteX23" fmla="*/ 11729925 w 26584620"/>
              <a:gd name="connsiteY23" fmla="*/ 9292590 h 22312865"/>
              <a:gd name="connsiteX24" fmla="*/ 11189667 w 26584620"/>
              <a:gd name="connsiteY24" fmla="*/ 8217789 h 22312865"/>
              <a:gd name="connsiteX25" fmla="*/ 10031681 w 26584620"/>
              <a:gd name="connsiteY25" fmla="*/ 8600821 h 22312865"/>
              <a:gd name="connsiteX26" fmla="*/ 10111310 w 26584620"/>
              <a:gd name="connsiteY26" fmla="*/ 10096246 h 22312865"/>
              <a:gd name="connsiteX27" fmla="*/ 11583367 w 26584620"/>
              <a:gd name="connsiteY27" fmla="*/ 10567670 h 22312865"/>
              <a:gd name="connsiteX28" fmla="*/ 12845747 w 26584620"/>
              <a:gd name="connsiteY28" fmla="*/ 8528812 h 22312865"/>
              <a:gd name="connsiteX29" fmla="*/ 12443919 w 26584620"/>
              <a:gd name="connsiteY29" fmla="*/ 7650988 h 22312865"/>
              <a:gd name="connsiteX30" fmla="*/ 10239834 w 26584620"/>
              <a:gd name="connsiteY30" fmla="*/ 6772656 h 22312865"/>
              <a:gd name="connsiteX31" fmla="*/ 9190306 w 26584620"/>
              <a:gd name="connsiteY31" fmla="*/ 7225030 h 22312865"/>
              <a:gd name="connsiteX32" fmla="*/ 7957898 w 26584620"/>
              <a:gd name="connsiteY32" fmla="*/ 9539224 h 22312865"/>
              <a:gd name="connsiteX33" fmla="*/ 8564323 w 26584620"/>
              <a:gd name="connsiteY33" fmla="*/ 11423523 h 22312865"/>
              <a:gd name="connsiteX34" fmla="*/ 12199952 w 26584620"/>
              <a:gd name="connsiteY34" fmla="*/ 12978385 h 22312865"/>
              <a:gd name="connsiteX35" fmla="*/ 15871141 w 26584620"/>
              <a:gd name="connsiteY35" fmla="*/ 7065899 h 22312865"/>
              <a:gd name="connsiteX36" fmla="*/ 13900228 w 26584620"/>
              <a:gd name="connsiteY36" fmla="*/ 4067810 h 22312865"/>
              <a:gd name="connsiteX37" fmla="*/ 10182430 w 26584620"/>
              <a:gd name="connsiteY37" fmla="*/ 2613152 h 22312865"/>
              <a:gd name="connsiteX38" fmla="*/ 4571189 w 26584620"/>
              <a:gd name="connsiteY38" fmla="*/ 5160391 h 22312865"/>
              <a:gd name="connsiteX39" fmla="*/ 3451430 w 26584620"/>
              <a:gd name="connsiteY39" fmla="*/ 14501876 h 22312865"/>
              <a:gd name="connsiteX40" fmla="*/ 16507412 w 26584620"/>
              <a:gd name="connsiteY40" fmla="*/ 19723736 h 22312865"/>
              <a:gd name="connsiteX41" fmla="*/ 19463970 w 26584620"/>
              <a:gd name="connsiteY41" fmla="*/ 18251044 h 22312865"/>
              <a:gd name="connsiteX42" fmla="*/ 23334296 w 26584620"/>
              <a:gd name="connsiteY42" fmla="*/ 14437868 h 22312865"/>
              <a:gd name="connsiteX43" fmla="*/ 24530000 w 26584620"/>
              <a:gd name="connsiteY43" fmla="*/ 127 h 22312865"/>
              <a:gd name="connsiteX44" fmla="*/ 24530382 w 26584620"/>
              <a:gd name="connsiteY44" fmla="*/ 0 h 2231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6584620" h="22312865">
                <a:moveTo>
                  <a:pt x="24530382" y="0"/>
                </a:moveTo>
                <a:cubicBezTo>
                  <a:pt x="28654580" y="6849110"/>
                  <a:pt x="26335814" y="15864205"/>
                  <a:pt x="19658916" y="20158330"/>
                </a:cubicBezTo>
                <a:cubicBezTo>
                  <a:pt x="15415338" y="23007446"/>
                  <a:pt x="9874709" y="23026752"/>
                  <a:pt x="5592396" y="20240624"/>
                </a:cubicBezTo>
                <a:cubicBezTo>
                  <a:pt x="2446860" y="18188306"/>
                  <a:pt x="117172" y="14679549"/>
                  <a:pt x="11381" y="10862564"/>
                </a:cubicBezTo>
                <a:cubicBezTo>
                  <a:pt x="-274242" y="5046726"/>
                  <a:pt x="4856558" y="-614807"/>
                  <a:pt x="10843211" y="110617"/>
                </a:cubicBezTo>
                <a:cubicBezTo>
                  <a:pt x="13960172" y="463423"/>
                  <a:pt x="16762427" y="2555875"/>
                  <a:pt x="17934256" y="5474462"/>
                </a:cubicBezTo>
                <a:cubicBezTo>
                  <a:pt x="18867960" y="7787386"/>
                  <a:pt x="18476800" y="10554081"/>
                  <a:pt x="16956484" y="12521947"/>
                </a:cubicBezTo>
                <a:cubicBezTo>
                  <a:pt x="14893749" y="15221331"/>
                  <a:pt x="11232974" y="16130143"/>
                  <a:pt x="8376617" y="14097381"/>
                </a:cubicBezTo>
                <a:cubicBezTo>
                  <a:pt x="6901893" y="13045060"/>
                  <a:pt x="5896434" y="11258169"/>
                  <a:pt x="6061153" y="9422257"/>
                </a:cubicBezTo>
                <a:cubicBezTo>
                  <a:pt x="6198313" y="7497064"/>
                  <a:pt x="7599632" y="5710047"/>
                  <a:pt x="9484565" y="5232654"/>
                </a:cubicBezTo>
                <a:cubicBezTo>
                  <a:pt x="10943795" y="4860163"/>
                  <a:pt x="12545012" y="5396738"/>
                  <a:pt x="13470968" y="6581902"/>
                </a:cubicBezTo>
                <a:cubicBezTo>
                  <a:pt x="13869494" y="7096252"/>
                  <a:pt x="14155371" y="7713346"/>
                  <a:pt x="14209474" y="8365999"/>
                </a:cubicBezTo>
                <a:cubicBezTo>
                  <a:pt x="14369366" y="9884029"/>
                  <a:pt x="13322505" y="11395456"/>
                  <a:pt x="11813237" y="11677142"/>
                </a:cubicBezTo>
                <a:cubicBezTo>
                  <a:pt x="10780600" y="11871452"/>
                  <a:pt x="9694623" y="11363579"/>
                  <a:pt x="9196783" y="10454640"/>
                </a:cubicBezTo>
                <a:cubicBezTo>
                  <a:pt x="8757490" y="9724644"/>
                  <a:pt x="8849819" y="8721979"/>
                  <a:pt x="9424494" y="8093583"/>
                </a:cubicBezTo>
                <a:cubicBezTo>
                  <a:pt x="9927033" y="7522972"/>
                  <a:pt x="10760788" y="7285863"/>
                  <a:pt x="11451541" y="7636891"/>
                </a:cubicBezTo>
                <a:cubicBezTo>
                  <a:pt x="12125530" y="7951216"/>
                  <a:pt x="12523802" y="8812657"/>
                  <a:pt x="12159312" y="9490710"/>
                </a:cubicBezTo>
                <a:cubicBezTo>
                  <a:pt x="11757865" y="10295763"/>
                  <a:pt x="10625406" y="10406888"/>
                  <a:pt x="10249613" y="9528175"/>
                </a:cubicBezTo>
                <a:cubicBezTo>
                  <a:pt x="10082862" y="9116314"/>
                  <a:pt x="10344482" y="8597900"/>
                  <a:pt x="10787712" y="8522208"/>
                </a:cubicBezTo>
                <a:cubicBezTo>
                  <a:pt x="11038283" y="8477504"/>
                  <a:pt x="11296855" y="8610092"/>
                  <a:pt x="11403281" y="8835644"/>
                </a:cubicBezTo>
                <a:cubicBezTo>
                  <a:pt x="11515676" y="9046845"/>
                  <a:pt x="11413187" y="9336532"/>
                  <a:pt x="11198684" y="9426321"/>
                </a:cubicBezTo>
                <a:cubicBezTo>
                  <a:pt x="11469194" y="9266047"/>
                  <a:pt x="11448620" y="8885555"/>
                  <a:pt x="11192334" y="8731758"/>
                </a:cubicBezTo>
                <a:cubicBezTo>
                  <a:pt x="10756978" y="8452739"/>
                  <a:pt x="10279204" y="8997442"/>
                  <a:pt x="10501962" y="9420987"/>
                </a:cubicBezTo>
                <a:cubicBezTo>
                  <a:pt x="10801936" y="9969627"/>
                  <a:pt x="11523424" y="9836404"/>
                  <a:pt x="11729925" y="9292590"/>
                </a:cubicBezTo>
                <a:cubicBezTo>
                  <a:pt x="11913821" y="8851519"/>
                  <a:pt x="11604068" y="8368665"/>
                  <a:pt x="11189667" y="8217789"/>
                </a:cubicBezTo>
                <a:cubicBezTo>
                  <a:pt x="10760280" y="8044688"/>
                  <a:pt x="10291269" y="8244459"/>
                  <a:pt x="10031681" y="8600821"/>
                </a:cubicBezTo>
                <a:cubicBezTo>
                  <a:pt x="9690940" y="9068435"/>
                  <a:pt x="9728659" y="9666986"/>
                  <a:pt x="10111310" y="10096246"/>
                </a:cubicBezTo>
                <a:cubicBezTo>
                  <a:pt x="10459290" y="10515092"/>
                  <a:pt x="11073208" y="10710418"/>
                  <a:pt x="11583367" y="10567670"/>
                </a:cubicBezTo>
                <a:cubicBezTo>
                  <a:pt x="12441761" y="10332720"/>
                  <a:pt x="12998147" y="9388729"/>
                  <a:pt x="12845747" y="8528812"/>
                </a:cubicBezTo>
                <a:cubicBezTo>
                  <a:pt x="12795709" y="8204962"/>
                  <a:pt x="12647374" y="7904988"/>
                  <a:pt x="12443919" y="7650988"/>
                </a:cubicBezTo>
                <a:cubicBezTo>
                  <a:pt x="11938205" y="6988556"/>
                  <a:pt x="11059111" y="6630416"/>
                  <a:pt x="10239834" y="6772656"/>
                </a:cubicBezTo>
                <a:cubicBezTo>
                  <a:pt x="9858580" y="6829171"/>
                  <a:pt x="9500313" y="6999351"/>
                  <a:pt x="9190306" y="7225030"/>
                </a:cubicBezTo>
                <a:cubicBezTo>
                  <a:pt x="8450531" y="7755255"/>
                  <a:pt x="7982155" y="8631936"/>
                  <a:pt x="7957898" y="9539224"/>
                </a:cubicBezTo>
                <a:cubicBezTo>
                  <a:pt x="7933895" y="10216515"/>
                  <a:pt x="8166686" y="10880598"/>
                  <a:pt x="8564323" y="11423523"/>
                </a:cubicBezTo>
                <a:cubicBezTo>
                  <a:pt x="9369249" y="12573000"/>
                  <a:pt x="10825177" y="13183997"/>
                  <a:pt x="12199952" y="12978385"/>
                </a:cubicBezTo>
                <a:cubicBezTo>
                  <a:pt x="14851712" y="12547981"/>
                  <a:pt x="16560370" y="9606407"/>
                  <a:pt x="15871141" y="7065899"/>
                </a:cubicBezTo>
                <a:cubicBezTo>
                  <a:pt x="15572945" y="5899785"/>
                  <a:pt x="14824153" y="4843780"/>
                  <a:pt x="13900228" y="4067810"/>
                </a:cubicBezTo>
                <a:cubicBezTo>
                  <a:pt x="12860099" y="3200527"/>
                  <a:pt x="11533964" y="2684526"/>
                  <a:pt x="10182430" y="2613152"/>
                </a:cubicBezTo>
                <a:cubicBezTo>
                  <a:pt x="8032066" y="2473706"/>
                  <a:pt x="5972380" y="3578733"/>
                  <a:pt x="4571189" y="5160391"/>
                </a:cubicBezTo>
                <a:cubicBezTo>
                  <a:pt x="2308811" y="7654418"/>
                  <a:pt x="1847166" y="11540236"/>
                  <a:pt x="3451430" y="14501876"/>
                </a:cubicBezTo>
                <a:cubicBezTo>
                  <a:pt x="5884750" y="19198590"/>
                  <a:pt x="11496372" y="21418422"/>
                  <a:pt x="16507412" y="19723736"/>
                </a:cubicBezTo>
                <a:cubicBezTo>
                  <a:pt x="17547414" y="19380582"/>
                  <a:pt x="18546904" y="18852768"/>
                  <a:pt x="19463970" y="18251044"/>
                </a:cubicBezTo>
                <a:cubicBezTo>
                  <a:pt x="20982638" y="17251426"/>
                  <a:pt x="22311058" y="15941294"/>
                  <a:pt x="23334296" y="14437868"/>
                </a:cubicBezTo>
                <a:cubicBezTo>
                  <a:pt x="26261772" y="10158222"/>
                  <a:pt x="26650266" y="4716907"/>
                  <a:pt x="24530000" y="127"/>
                </a:cubicBezTo>
                <a:lnTo>
                  <a:pt x="24530382" y="0"/>
                </a:lnTo>
                <a:close/>
              </a:path>
            </a:pathLst>
          </a:custGeom>
          <a:solidFill>
            <a:schemeClr val="tx2">
              <a:alpha val="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CA1B0F37-3AA2-76B8-3CD3-D956D0D5466C}"/>
              </a:ext>
            </a:extLst>
          </p:cNvPr>
          <p:cNvSpPr/>
          <p:nvPr/>
        </p:nvSpPr>
        <p:spPr>
          <a:xfrm>
            <a:off x="-2304172" y="-5799328"/>
            <a:ext cx="26584620" cy="22312865"/>
          </a:xfrm>
          <a:custGeom>
            <a:avLst/>
            <a:gdLst>
              <a:gd name="connsiteX0" fmla="*/ 24530382 w 26584620"/>
              <a:gd name="connsiteY0" fmla="*/ 0 h 22312865"/>
              <a:gd name="connsiteX1" fmla="*/ 19658916 w 26584620"/>
              <a:gd name="connsiteY1" fmla="*/ 20158330 h 22312865"/>
              <a:gd name="connsiteX2" fmla="*/ 5592396 w 26584620"/>
              <a:gd name="connsiteY2" fmla="*/ 20240624 h 22312865"/>
              <a:gd name="connsiteX3" fmla="*/ 11381 w 26584620"/>
              <a:gd name="connsiteY3" fmla="*/ 10862564 h 22312865"/>
              <a:gd name="connsiteX4" fmla="*/ 10843211 w 26584620"/>
              <a:gd name="connsiteY4" fmla="*/ 110617 h 22312865"/>
              <a:gd name="connsiteX5" fmla="*/ 17934256 w 26584620"/>
              <a:gd name="connsiteY5" fmla="*/ 5474462 h 22312865"/>
              <a:gd name="connsiteX6" fmla="*/ 16956484 w 26584620"/>
              <a:gd name="connsiteY6" fmla="*/ 12521947 h 22312865"/>
              <a:gd name="connsiteX7" fmla="*/ 8376617 w 26584620"/>
              <a:gd name="connsiteY7" fmla="*/ 14097381 h 22312865"/>
              <a:gd name="connsiteX8" fmla="*/ 6061153 w 26584620"/>
              <a:gd name="connsiteY8" fmla="*/ 9422257 h 22312865"/>
              <a:gd name="connsiteX9" fmla="*/ 9484565 w 26584620"/>
              <a:gd name="connsiteY9" fmla="*/ 5232654 h 22312865"/>
              <a:gd name="connsiteX10" fmla="*/ 13470968 w 26584620"/>
              <a:gd name="connsiteY10" fmla="*/ 6581902 h 22312865"/>
              <a:gd name="connsiteX11" fmla="*/ 14209474 w 26584620"/>
              <a:gd name="connsiteY11" fmla="*/ 8365999 h 22312865"/>
              <a:gd name="connsiteX12" fmla="*/ 11813237 w 26584620"/>
              <a:gd name="connsiteY12" fmla="*/ 11677142 h 22312865"/>
              <a:gd name="connsiteX13" fmla="*/ 9196783 w 26584620"/>
              <a:gd name="connsiteY13" fmla="*/ 10454640 h 22312865"/>
              <a:gd name="connsiteX14" fmla="*/ 9424494 w 26584620"/>
              <a:gd name="connsiteY14" fmla="*/ 8093583 h 22312865"/>
              <a:gd name="connsiteX15" fmla="*/ 11451541 w 26584620"/>
              <a:gd name="connsiteY15" fmla="*/ 7636891 h 22312865"/>
              <a:gd name="connsiteX16" fmla="*/ 12159312 w 26584620"/>
              <a:gd name="connsiteY16" fmla="*/ 9490710 h 22312865"/>
              <a:gd name="connsiteX17" fmla="*/ 10249613 w 26584620"/>
              <a:gd name="connsiteY17" fmla="*/ 9528175 h 22312865"/>
              <a:gd name="connsiteX18" fmla="*/ 10787712 w 26584620"/>
              <a:gd name="connsiteY18" fmla="*/ 8522208 h 22312865"/>
              <a:gd name="connsiteX19" fmla="*/ 11403281 w 26584620"/>
              <a:gd name="connsiteY19" fmla="*/ 8835644 h 22312865"/>
              <a:gd name="connsiteX20" fmla="*/ 11198684 w 26584620"/>
              <a:gd name="connsiteY20" fmla="*/ 9426321 h 22312865"/>
              <a:gd name="connsiteX21" fmla="*/ 11192334 w 26584620"/>
              <a:gd name="connsiteY21" fmla="*/ 8731758 h 22312865"/>
              <a:gd name="connsiteX22" fmla="*/ 10501962 w 26584620"/>
              <a:gd name="connsiteY22" fmla="*/ 9420987 h 22312865"/>
              <a:gd name="connsiteX23" fmla="*/ 11729925 w 26584620"/>
              <a:gd name="connsiteY23" fmla="*/ 9292590 h 22312865"/>
              <a:gd name="connsiteX24" fmla="*/ 11189667 w 26584620"/>
              <a:gd name="connsiteY24" fmla="*/ 8217789 h 22312865"/>
              <a:gd name="connsiteX25" fmla="*/ 10031681 w 26584620"/>
              <a:gd name="connsiteY25" fmla="*/ 8600821 h 22312865"/>
              <a:gd name="connsiteX26" fmla="*/ 10111310 w 26584620"/>
              <a:gd name="connsiteY26" fmla="*/ 10096246 h 22312865"/>
              <a:gd name="connsiteX27" fmla="*/ 11583367 w 26584620"/>
              <a:gd name="connsiteY27" fmla="*/ 10567670 h 22312865"/>
              <a:gd name="connsiteX28" fmla="*/ 12845747 w 26584620"/>
              <a:gd name="connsiteY28" fmla="*/ 8528812 h 22312865"/>
              <a:gd name="connsiteX29" fmla="*/ 12443919 w 26584620"/>
              <a:gd name="connsiteY29" fmla="*/ 7650988 h 22312865"/>
              <a:gd name="connsiteX30" fmla="*/ 10239834 w 26584620"/>
              <a:gd name="connsiteY30" fmla="*/ 6772656 h 22312865"/>
              <a:gd name="connsiteX31" fmla="*/ 9190306 w 26584620"/>
              <a:gd name="connsiteY31" fmla="*/ 7225030 h 22312865"/>
              <a:gd name="connsiteX32" fmla="*/ 7957898 w 26584620"/>
              <a:gd name="connsiteY32" fmla="*/ 9539224 h 22312865"/>
              <a:gd name="connsiteX33" fmla="*/ 8564323 w 26584620"/>
              <a:gd name="connsiteY33" fmla="*/ 11423523 h 22312865"/>
              <a:gd name="connsiteX34" fmla="*/ 12199952 w 26584620"/>
              <a:gd name="connsiteY34" fmla="*/ 12978385 h 22312865"/>
              <a:gd name="connsiteX35" fmla="*/ 15871141 w 26584620"/>
              <a:gd name="connsiteY35" fmla="*/ 7065899 h 22312865"/>
              <a:gd name="connsiteX36" fmla="*/ 13900228 w 26584620"/>
              <a:gd name="connsiteY36" fmla="*/ 4067810 h 22312865"/>
              <a:gd name="connsiteX37" fmla="*/ 10182430 w 26584620"/>
              <a:gd name="connsiteY37" fmla="*/ 2613152 h 22312865"/>
              <a:gd name="connsiteX38" fmla="*/ 4571189 w 26584620"/>
              <a:gd name="connsiteY38" fmla="*/ 5160391 h 22312865"/>
              <a:gd name="connsiteX39" fmla="*/ 3451430 w 26584620"/>
              <a:gd name="connsiteY39" fmla="*/ 14501876 h 22312865"/>
              <a:gd name="connsiteX40" fmla="*/ 16507412 w 26584620"/>
              <a:gd name="connsiteY40" fmla="*/ 19723736 h 22312865"/>
              <a:gd name="connsiteX41" fmla="*/ 19463970 w 26584620"/>
              <a:gd name="connsiteY41" fmla="*/ 18251044 h 22312865"/>
              <a:gd name="connsiteX42" fmla="*/ 23334296 w 26584620"/>
              <a:gd name="connsiteY42" fmla="*/ 14437868 h 22312865"/>
              <a:gd name="connsiteX43" fmla="*/ 24530000 w 26584620"/>
              <a:gd name="connsiteY43" fmla="*/ 127 h 22312865"/>
              <a:gd name="connsiteX44" fmla="*/ 24530382 w 26584620"/>
              <a:gd name="connsiteY44" fmla="*/ 0 h 2231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6584620" h="22312865">
                <a:moveTo>
                  <a:pt x="24530382" y="0"/>
                </a:moveTo>
                <a:cubicBezTo>
                  <a:pt x="28654580" y="6849110"/>
                  <a:pt x="26335814" y="15864205"/>
                  <a:pt x="19658916" y="20158330"/>
                </a:cubicBezTo>
                <a:cubicBezTo>
                  <a:pt x="15415338" y="23007446"/>
                  <a:pt x="9874709" y="23026752"/>
                  <a:pt x="5592396" y="20240624"/>
                </a:cubicBezTo>
                <a:cubicBezTo>
                  <a:pt x="2446860" y="18188306"/>
                  <a:pt x="117172" y="14679549"/>
                  <a:pt x="11381" y="10862564"/>
                </a:cubicBezTo>
                <a:cubicBezTo>
                  <a:pt x="-274242" y="5046726"/>
                  <a:pt x="4856558" y="-614807"/>
                  <a:pt x="10843211" y="110617"/>
                </a:cubicBezTo>
                <a:cubicBezTo>
                  <a:pt x="13960172" y="463423"/>
                  <a:pt x="16762427" y="2555875"/>
                  <a:pt x="17934256" y="5474462"/>
                </a:cubicBezTo>
                <a:cubicBezTo>
                  <a:pt x="18867960" y="7787386"/>
                  <a:pt x="18476800" y="10554081"/>
                  <a:pt x="16956484" y="12521947"/>
                </a:cubicBezTo>
                <a:cubicBezTo>
                  <a:pt x="14893749" y="15221331"/>
                  <a:pt x="11232974" y="16130143"/>
                  <a:pt x="8376617" y="14097381"/>
                </a:cubicBezTo>
                <a:cubicBezTo>
                  <a:pt x="6901893" y="13045060"/>
                  <a:pt x="5896434" y="11258169"/>
                  <a:pt x="6061153" y="9422257"/>
                </a:cubicBezTo>
                <a:cubicBezTo>
                  <a:pt x="6198313" y="7497064"/>
                  <a:pt x="7599632" y="5710047"/>
                  <a:pt x="9484565" y="5232654"/>
                </a:cubicBezTo>
                <a:cubicBezTo>
                  <a:pt x="10943795" y="4860163"/>
                  <a:pt x="12545012" y="5396738"/>
                  <a:pt x="13470968" y="6581902"/>
                </a:cubicBezTo>
                <a:cubicBezTo>
                  <a:pt x="13869494" y="7096252"/>
                  <a:pt x="14155371" y="7713346"/>
                  <a:pt x="14209474" y="8365999"/>
                </a:cubicBezTo>
                <a:cubicBezTo>
                  <a:pt x="14369366" y="9884029"/>
                  <a:pt x="13322505" y="11395456"/>
                  <a:pt x="11813237" y="11677142"/>
                </a:cubicBezTo>
                <a:cubicBezTo>
                  <a:pt x="10780600" y="11871452"/>
                  <a:pt x="9694623" y="11363579"/>
                  <a:pt x="9196783" y="10454640"/>
                </a:cubicBezTo>
                <a:cubicBezTo>
                  <a:pt x="8757490" y="9724644"/>
                  <a:pt x="8849819" y="8721979"/>
                  <a:pt x="9424494" y="8093583"/>
                </a:cubicBezTo>
                <a:cubicBezTo>
                  <a:pt x="9927033" y="7522972"/>
                  <a:pt x="10760788" y="7285863"/>
                  <a:pt x="11451541" y="7636891"/>
                </a:cubicBezTo>
                <a:cubicBezTo>
                  <a:pt x="12125530" y="7951216"/>
                  <a:pt x="12523802" y="8812657"/>
                  <a:pt x="12159312" y="9490710"/>
                </a:cubicBezTo>
                <a:cubicBezTo>
                  <a:pt x="11757865" y="10295763"/>
                  <a:pt x="10625406" y="10406888"/>
                  <a:pt x="10249613" y="9528175"/>
                </a:cubicBezTo>
                <a:cubicBezTo>
                  <a:pt x="10082862" y="9116314"/>
                  <a:pt x="10344482" y="8597900"/>
                  <a:pt x="10787712" y="8522208"/>
                </a:cubicBezTo>
                <a:cubicBezTo>
                  <a:pt x="11038283" y="8477504"/>
                  <a:pt x="11296855" y="8610092"/>
                  <a:pt x="11403281" y="8835644"/>
                </a:cubicBezTo>
                <a:cubicBezTo>
                  <a:pt x="11515676" y="9046845"/>
                  <a:pt x="11413187" y="9336532"/>
                  <a:pt x="11198684" y="9426321"/>
                </a:cubicBezTo>
                <a:cubicBezTo>
                  <a:pt x="11469194" y="9266047"/>
                  <a:pt x="11448620" y="8885555"/>
                  <a:pt x="11192334" y="8731758"/>
                </a:cubicBezTo>
                <a:cubicBezTo>
                  <a:pt x="10756978" y="8452739"/>
                  <a:pt x="10279204" y="8997442"/>
                  <a:pt x="10501962" y="9420987"/>
                </a:cubicBezTo>
                <a:cubicBezTo>
                  <a:pt x="10801936" y="9969627"/>
                  <a:pt x="11523424" y="9836404"/>
                  <a:pt x="11729925" y="9292590"/>
                </a:cubicBezTo>
                <a:cubicBezTo>
                  <a:pt x="11913821" y="8851519"/>
                  <a:pt x="11604068" y="8368665"/>
                  <a:pt x="11189667" y="8217789"/>
                </a:cubicBezTo>
                <a:cubicBezTo>
                  <a:pt x="10760280" y="8044688"/>
                  <a:pt x="10291269" y="8244459"/>
                  <a:pt x="10031681" y="8600821"/>
                </a:cubicBezTo>
                <a:cubicBezTo>
                  <a:pt x="9690940" y="9068435"/>
                  <a:pt x="9728659" y="9666986"/>
                  <a:pt x="10111310" y="10096246"/>
                </a:cubicBezTo>
                <a:cubicBezTo>
                  <a:pt x="10459290" y="10515092"/>
                  <a:pt x="11073208" y="10710418"/>
                  <a:pt x="11583367" y="10567670"/>
                </a:cubicBezTo>
                <a:cubicBezTo>
                  <a:pt x="12441761" y="10332720"/>
                  <a:pt x="12998147" y="9388729"/>
                  <a:pt x="12845747" y="8528812"/>
                </a:cubicBezTo>
                <a:cubicBezTo>
                  <a:pt x="12795709" y="8204962"/>
                  <a:pt x="12647374" y="7904988"/>
                  <a:pt x="12443919" y="7650988"/>
                </a:cubicBezTo>
                <a:cubicBezTo>
                  <a:pt x="11938205" y="6988556"/>
                  <a:pt x="11059111" y="6630416"/>
                  <a:pt x="10239834" y="6772656"/>
                </a:cubicBezTo>
                <a:cubicBezTo>
                  <a:pt x="9858580" y="6829171"/>
                  <a:pt x="9500313" y="6999351"/>
                  <a:pt x="9190306" y="7225030"/>
                </a:cubicBezTo>
                <a:cubicBezTo>
                  <a:pt x="8450531" y="7755255"/>
                  <a:pt x="7982155" y="8631936"/>
                  <a:pt x="7957898" y="9539224"/>
                </a:cubicBezTo>
                <a:cubicBezTo>
                  <a:pt x="7933895" y="10216515"/>
                  <a:pt x="8166686" y="10880598"/>
                  <a:pt x="8564323" y="11423523"/>
                </a:cubicBezTo>
                <a:cubicBezTo>
                  <a:pt x="9369249" y="12573000"/>
                  <a:pt x="10825177" y="13183997"/>
                  <a:pt x="12199952" y="12978385"/>
                </a:cubicBezTo>
                <a:cubicBezTo>
                  <a:pt x="14851712" y="12547981"/>
                  <a:pt x="16560370" y="9606407"/>
                  <a:pt x="15871141" y="7065899"/>
                </a:cubicBezTo>
                <a:cubicBezTo>
                  <a:pt x="15572945" y="5899785"/>
                  <a:pt x="14824153" y="4843780"/>
                  <a:pt x="13900228" y="4067810"/>
                </a:cubicBezTo>
                <a:cubicBezTo>
                  <a:pt x="12860099" y="3200527"/>
                  <a:pt x="11533964" y="2684526"/>
                  <a:pt x="10182430" y="2613152"/>
                </a:cubicBezTo>
                <a:cubicBezTo>
                  <a:pt x="8032066" y="2473706"/>
                  <a:pt x="5972380" y="3578733"/>
                  <a:pt x="4571189" y="5160391"/>
                </a:cubicBezTo>
                <a:cubicBezTo>
                  <a:pt x="2308811" y="7654418"/>
                  <a:pt x="1847166" y="11540236"/>
                  <a:pt x="3451430" y="14501876"/>
                </a:cubicBezTo>
                <a:cubicBezTo>
                  <a:pt x="5884750" y="19198590"/>
                  <a:pt x="11496372" y="21418422"/>
                  <a:pt x="16507412" y="19723736"/>
                </a:cubicBezTo>
                <a:cubicBezTo>
                  <a:pt x="17547414" y="19380582"/>
                  <a:pt x="18546904" y="18852768"/>
                  <a:pt x="19463970" y="18251044"/>
                </a:cubicBezTo>
                <a:cubicBezTo>
                  <a:pt x="20982638" y="17251426"/>
                  <a:pt x="22311058" y="15941294"/>
                  <a:pt x="23334296" y="14437868"/>
                </a:cubicBezTo>
                <a:cubicBezTo>
                  <a:pt x="26261772" y="10158222"/>
                  <a:pt x="26650266" y="4716907"/>
                  <a:pt x="24530000" y="127"/>
                </a:cubicBezTo>
                <a:lnTo>
                  <a:pt x="24530382" y="0"/>
                </a:lnTo>
                <a:close/>
              </a:path>
            </a:pathLst>
          </a:custGeom>
          <a:noFill/>
          <a:ln w="45759" cap="flat">
            <a:solidFill>
              <a:srgbClr val="FFFFFF">
                <a:alpha val="34000"/>
              </a:srgbClr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E39A140-75C6-77F6-E029-7BE9D8BAB397}"/>
              </a:ext>
            </a:extLst>
          </p:cNvPr>
          <p:cNvSpPr>
            <a:spLocks/>
          </p:cNvSpPr>
          <p:nvPr/>
        </p:nvSpPr>
        <p:spPr>
          <a:xfrm>
            <a:off x="7005132" y="1797050"/>
            <a:ext cx="3160778" cy="3160776"/>
          </a:xfrm>
          <a:custGeom>
            <a:avLst/>
            <a:gdLst>
              <a:gd name="connsiteX0" fmla="*/ 4275201 w 4275201"/>
              <a:gd name="connsiteY0" fmla="*/ 2137601 h 4275201"/>
              <a:gd name="connsiteX1" fmla="*/ 2137601 w 4275201"/>
              <a:gd name="connsiteY1" fmla="*/ 4275201 h 4275201"/>
              <a:gd name="connsiteX2" fmla="*/ 0 w 4275201"/>
              <a:gd name="connsiteY2" fmla="*/ 2137601 h 4275201"/>
              <a:gd name="connsiteX3" fmla="*/ 2137601 w 4275201"/>
              <a:gd name="connsiteY3" fmla="*/ 0 h 4275201"/>
              <a:gd name="connsiteX4" fmla="*/ 4275201 w 4275201"/>
              <a:gd name="connsiteY4" fmla="*/ 2137601 h 42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5201" h="4275201">
                <a:moveTo>
                  <a:pt x="4275201" y="2137601"/>
                </a:moveTo>
                <a:cubicBezTo>
                  <a:pt x="4275201" y="3318165"/>
                  <a:pt x="3318165" y="4275201"/>
                  <a:pt x="2137601" y="4275201"/>
                </a:cubicBezTo>
                <a:cubicBezTo>
                  <a:pt x="957036" y="4275201"/>
                  <a:pt x="0" y="3318165"/>
                  <a:pt x="0" y="2137601"/>
                </a:cubicBezTo>
                <a:cubicBezTo>
                  <a:pt x="0" y="957036"/>
                  <a:pt x="957036" y="0"/>
                  <a:pt x="2137601" y="0"/>
                </a:cubicBezTo>
                <a:cubicBezTo>
                  <a:pt x="3318165" y="0"/>
                  <a:pt x="4275201" y="957036"/>
                  <a:pt x="4275201" y="2137601"/>
                </a:cubicBezTo>
                <a:close/>
              </a:path>
            </a:pathLst>
          </a:custGeom>
          <a:solidFill>
            <a:srgbClr val="00194B">
              <a:alpha val="49020"/>
            </a:srgbClr>
          </a:solidFill>
          <a:ln w="47625" cap="flat">
            <a:solidFill>
              <a:srgbClr val="FFFFFF"/>
            </a:solidFill>
            <a:prstDash val="solid"/>
            <a:miter/>
          </a:ln>
          <a:effectLst>
            <a:glow rad="63500">
              <a:srgbClr val="3B6477">
                <a:alpha val="10000"/>
              </a:srgbClr>
            </a:glo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Graphic 100">
            <a:extLst>
              <a:ext uri="{FF2B5EF4-FFF2-40B4-BE49-F238E27FC236}">
                <a16:creationId xmlns:a16="http://schemas.microsoft.com/office/drawing/2014/main" id="{71D461B3-4AF1-BA36-F29E-AAE8363C73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94515" y="2515993"/>
            <a:ext cx="2127630" cy="1507071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74865622-33A1-F559-9FCA-A96D063F93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5087912" y="2592558"/>
            <a:ext cx="2127630" cy="1507071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83AE9F4E-D053-AD4F-9952-A918620C9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7514213" y="4962123"/>
            <a:ext cx="2127630" cy="1507071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4F45A765-B042-6D6C-3C6C-CE5A1C633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7287670" y="-9749"/>
            <a:ext cx="2127630" cy="1507071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855ED774-27FB-B8FA-9FBA-0CE1A7E81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00000">
            <a:off x="9320404" y="791152"/>
            <a:ext cx="2127630" cy="1507071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5D8060CB-E372-2B3A-06F3-8B35749DED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9311460" y="4304026"/>
            <a:ext cx="2127630" cy="1507071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8C09D221-7994-3E2C-9D02-CC2867EB7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100000">
            <a:off x="5603830" y="4063717"/>
            <a:ext cx="2127630" cy="1507071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4A30A62C-98A8-CAE1-4B52-CDC3FE31F4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500000">
            <a:off x="5606778" y="761262"/>
            <a:ext cx="2127630" cy="1507071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63BCCCA6-705C-E24F-2F78-48349754B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799336">
            <a:off x="4138515" y="4152365"/>
            <a:ext cx="2127630" cy="1507071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4DCC9BE-99F0-B9F5-085A-D1C126DA851B}"/>
              </a:ext>
            </a:extLst>
          </p:cNvPr>
          <p:cNvSpPr txBox="1">
            <a:spLocks/>
          </p:cNvSpPr>
          <p:nvPr/>
        </p:nvSpPr>
        <p:spPr>
          <a:xfrm>
            <a:off x="739661" y="860038"/>
            <a:ext cx="4297137" cy="548258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191995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3990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5986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67981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59976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254A5D"/>
              </a:buClr>
              <a:buNone/>
              <a:defRPr/>
            </a:pPr>
            <a:r>
              <a:rPr lang="en-US" sz="33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Folyamatos</a:t>
            </a:r>
            <a:r>
              <a:rPr lang="en-US" sz="33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kihívások</a:t>
            </a:r>
            <a:r>
              <a:rPr lang="en-US" sz="33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az</a:t>
            </a:r>
            <a:r>
              <a:rPr lang="en-US" sz="33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üvegház</a:t>
            </a:r>
            <a:r>
              <a:rPr lang="hu-HU" sz="33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tulajdonosok</a:t>
            </a:r>
            <a:r>
              <a:rPr lang="en-US" sz="33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és</a:t>
            </a:r>
            <a:r>
              <a:rPr lang="en-US" sz="33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termelők</a:t>
            </a:r>
            <a:r>
              <a:rPr lang="en-US" sz="33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r>
              <a:rPr lang="en-US" sz="33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számára</a:t>
            </a:r>
            <a:b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254A5D"/>
              </a:buClr>
              <a:buNone/>
              <a:defRPr/>
            </a:pPr>
            <a:r>
              <a:rPr lang="hu-HU" sz="3300" dirty="0">
                <a:solidFill>
                  <a:srgbClr val="FFFFFF"/>
                </a:solidFill>
                <a:latin typeface="Kanit SemiBold" panose="00000700000000000000" pitchFamily="2" charset="-34"/>
                <a:ea typeface="Open Sans" panose="020B0606030504020204" pitchFamily="34" charset="0"/>
                <a:cs typeface="Kanit SemiBold" panose="00000700000000000000" pitchFamily="2" charset="-34"/>
              </a:rPr>
              <a:t>… Hogyan tehetem működésemet skálázhatóvá, kiszámíthatóbbá és jövedelmezőbbé?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 SemiBold" panose="00000700000000000000" pitchFamily="2" charset="-34"/>
              <a:ea typeface="Open Sans" panose="020B0606030504020204" pitchFamily="34" charset="0"/>
              <a:cs typeface="Kanit SemiBold" panose="00000700000000000000" pitchFamily="2" charset="-34"/>
            </a:endParaRPr>
          </a:p>
          <a:p>
            <a:pPr marL="0" marR="0" lvl="0" indent="0" algn="l" defTabSz="914377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254A5D"/>
              </a:buClr>
              <a:buSzPct val="95000"/>
              <a:buFont typeface="Arial" panose="020B0604020202020204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459241-6B28-432D-22E3-BDAD23372512}"/>
              </a:ext>
            </a:extLst>
          </p:cNvPr>
          <p:cNvGrpSpPr/>
          <p:nvPr/>
        </p:nvGrpSpPr>
        <p:grpSpPr>
          <a:xfrm>
            <a:off x="7730525" y="2736919"/>
            <a:ext cx="1645152" cy="1096012"/>
            <a:chOff x="4713879" y="2943152"/>
            <a:chExt cx="2239086" cy="149169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5B1BC8A-66B6-CC45-1F72-825E6CD20DD7}"/>
                </a:ext>
              </a:extLst>
            </p:cNvPr>
            <p:cNvGrpSpPr/>
            <p:nvPr/>
          </p:nvGrpSpPr>
          <p:grpSpPr>
            <a:xfrm>
              <a:off x="4713879" y="2943152"/>
              <a:ext cx="2239086" cy="1491694"/>
              <a:chOff x="5024355" y="2727870"/>
              <a:chExt cx="2118968" cy="1411671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988B61EF-E079-1BC1-1746-E0AC6885F48B}"/>
                  </a:ext>
                </a:extLst>
              </p:cNvPr>
              <p:cNvSpPr/>
              <p:nvPr/>
            </p:nvSpPr>
            <p:spPr>
              <a:xfrm>
                <a:off x="5024355" y="2727870"/>
                <a:ext cx="2118967" cy="1411671"/>
              </a:xfrm>
              <a:custGeom>
                <a:avLst/>
                <a:gdLst>
                  <a:gd name="connsiteX0" fmla="*/ 0 w 1052164"/>
                  <a:gd name="connsiteY0" fmla="*/ 700959 h 700959"/>
                  <a:gd name="connsiteX1" fmla="*/ 0 w 1052164"/>
                  <a:gd name="connsiteY1" fmla="*/ 185875 h 700959"/>
                  <a:gd name="connsiteX2" fmla="*/ 262981 w 1052164"/>
                  <a:gd name="connsiteY2" fmla="*/ 0 h 700959"/>
                  <a:gd name="connsiteX3" fmla="*/ 525961 w 1052164"/>
                  <a:gd name="connsiteY3" fmla="*/ 185875 h 700959"/>
                  <a:gd name="connsiteX4" fmla="*/ 789184 w 1052164"/>
                  <a:gd name="connsiteY4" fmla="*/ 0 h 700959"/>
                  <a:gd name="connsiteX5" fmla="*/ 1052164 w 1052164"/>
                  <a:gd name="connsiteY5" fmla="*/ 185875 h 700959"/>
                  <a:gd name="connsiteX6" fmla="*/ 1052164 w 1052164"/>
                  <a:gd name="connsiteY6" fmla="*/ 700959 h 700959"/>
                  <a:gd name="connsiteX7" fmla="*/ 0 w 1052164"/>
                  <a:gd name="connsiteY7" fmla="*/ 700959 h 70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2164" h="700959">
                    <a:moveTo>
                      <a:pt x="0" y="700959"/>
                    </a:moveTo>
                    <a:lnTo>
                      <a:pt x="0" y="185875"/>
                    </a:lnTo>
                    <a:lnTo>
                      <a:pt x="262981" y="0"/>
                    </a:lnTo>
                    <a:lnTo>
                      <a:pt x="525961" y="185875"/>
                    </a:lnTo>
                    <a:lnTo>
                      <a:pt x="789184" y="0"/>
                    </a:lnTo>
                    <a:lnTo>
                      <a:pt x="1052164" y="185875"/>
                    </a:lnTo>
                    <a:lnTo>
                      <a:pt x="1052164" y="700959"/>
                    </a:lnTo>
                    <a:lnTo>
                      <a:pt x="0" y="700959"/>
                    </a:lnTo>
                    <a:close/>
                  </a:path>
                </a:pathLst>
              </a:custGeom>
              <a:solidFill>
                <a:srgbClr val="FFFFFF"/>
              </a:solidFill>
              <a:ln w="241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E866A27B-0120-BDB5-D6DF-BEB3B114FCFD}"/>
                  </a:ext>
                </a:extLst>
              </p:cNvPr>
              <p:cNvSpPr/>
              <p:nvPr/>
            </p:nvSpPr>
            <p:spPr>
              <a:xfrm>
                <a:off x="5024356" y="2727870"/>
                <a:ext cx="2118967" cy="1411671"/>
              </a:xfrm>
              <a:custGeom>
                <a:avLst/>
                <a:gdLst>
                  <a:gd name="connsiteX0" fmla="*/ 0 w 1052164"/>
                  <a:gd name="connsiteY0" fmla="*/ 700959 h 700959"/>
                  <a:gd name="connsiteX1" fmla="*/ 0 w 1052164"/>
                  <a:gd name="connsiteY1" fmla="*/ 185875 h 700959"/>
                  <a:gd name="connsiteX2" fmla="*/ 262981 w 1052164"/>
                  <a:gd name="connsiteY2" fmla="*/ 0 h 700959"/>
                  <a:gd name="connsiteX3" fmla="*/ 525961 w 1052164"/>
                  <a:gd name="connsiteY3" fmla="*/ 185875 h 700959"/>
                  <a:gd name="connsiteX4" fmla="*/ 789184 w 1052164"/>
                  <a:gd name="connsiteY4" fmla="*/ 0 h 700959"/>
                  <a:gd name="connsiteX5" fmla="*/ 1052164 w 1052164"/>
                  <a:gd name="connsiteY5" fmla="*/ 185875 h 700959"/>
                  <a:gd name="connsiteX6" fmla="*/ 1052164 w 1052164"/>
                  <a:gd name="connsiteY6" fmla="*/ 700959 h 700959"/>
                  <a:gd name="connsiteX7" fmla="*/ 0 w 1052164"/>
                  <a:gd name="connsiteY7" fmla="*/ 700959 h 70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2164" h="700959">
                    <a:moveTo>
                      <a:pt x="0" y="700959"/>
                    </a:moveTo>
                    <a:lnTo>
                      <a:pt x="0" y="185875"/>
                    </a:lnTo>
                    <a:lnTo>
                      <a:pt x="262981" y="0"/>
                    </a:lnTo>
                    <a:lnTo>
                      <a:pt x="525961" y="185875"/>
                    </a:lnTo>
                    <a:lnTo>
                      <a:pt x="789184" y="0"/>
                    </a:lnTo>
                    <a:lnTo>
                      <a:pt x="1052164" y="185875"/>
                    </a:lnTo>
                    <a:lnTo>
                      <a:pt x="1052164" y="700959"/>
                    </a:lnTo>
                    <a:lnTo>
                      <a:pt x="0" y="700959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 w="19818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604BA58-C42D-35F0-1B72-6C5D276743B3}"/>
                  </a:ext>
                </a:extLst>
              </p:cNvPr>
              <p:cNvSpPr/>
              <p:nvPr/>
            </p:nvSpPr>
            <p:spPr>
              <a:xfrm>
                <a:off x="5278458" y="3056449"/>
                <a:ext cx="48678" cy="405977"/>
              </a:xfrm>
              <a:custGeom>
                <a:avLst/>
                <a:gdLst>
                  <a:gd name="connsiteX0" fmla="*/ 0 w 24171"/>
                  <a:gd name="connsiteY0" fmla="*/ 0 h 201586"/>
                  <a:gd name="connsiteX1" fmla="*/ 0 w 24171"/>
                  <a:gd name="connsiteY1" fmla="*/ 201586 h 20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171" h="201586">
                    <a:moveTo>
                      <a:pt x="0" y="0"/>
                    </a:moveTo>
                    <a:lnTo>
                      <a:pt x="0" y="201586"/>
                    </a:lnTo>
                  </a:path>
                </a:pathLst>
              </a:custGeom>
              <a:ln w="12326" cap="rnd">
                <a:solidFill>
                  <a:srgbClr val="CDD9D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D7385B2-36FB-3710-CF8E-56E27DB81C7D}"/>
                  </a:ext>
                </a:extLst>
              </p:cNvPr>
              <p:cNvSpPr/>
              <p:nvPr/>
            </p:nvSpPr>
            <p:spPr>
              <a:xfrm>
                <a:off x="5287706" y="3416182"/>
                <a:ext cx="877182" cy="48678"/>
              </a:xfrm>
              <a:custGeom>
                <a:avLst/>
                <a:gdLst>
                  <a:gd name="connsiteX0" fmla="*/ 435562 w 435561"/>
                  <a:gd name="connsiteY0" fmla="*/ 0 h 24171"/>
                  <a:gd name="connsiteX1" fmla="*/ 0 w 435561"/>
                  <a:gd name="connsiteY1" fmla="*/ 0 h 24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5561" h="24171">
                    <a:moveTo>
                      <a:pt x="435562" y="0"/>
                    </a:moveTo>
                    <a:lnTo>
                      <a:pt x="0" y="0"/>
                    </a:lnTo>
                  </a:path>
                </a:pathLst>
              </a:custGeom>
              <a:ln w="12326" cap="rnd">
                <a:solidFill>
                  <a:srgbClr val="CDD9D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EBB4454-D090-64E5-5CF3-F87C2BFF88D5}"/>
                  </a:ext>
                </a:extLst>
              </p:cNvPr>
              <p:cNvSpPr/>
              <p:nvPr/>
            </p:nvSpPr>
            <p:spPr>
              <a:xfrm>
                <a:off x="5173798" y="3114377"/>
                <a:ext cx="484348" cy="48678"/>
              </a:xfrm>
              <a:custGeom>
                <a:avLst/>
                <a:gdLst>
                  <a:gd name="connsiteX0" fmla="*/ 240502 w 240501"/>
                  <a:gd name="connsiteY0" fmla="*/ 0 h 24171"/>
                  <a:gd name="connsiteX1" fmla="*/ 0 w 240501"/>
                  <a:gd name="connsiteY1" fmla="*/ 0 h 24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0501" h="24171">
                    <a:moveTo>
                      <a:pt x="240502" y="0"/>
                    </a:moveTo>
                    <a:lnTo>
                      <a:pt x="0" y="0"/>
                    </a:lnTo>
                  </a:path>
                </a:pathLst>
              </a:custGeom>
              <a:ln w="12326" cap="rnd">
                <a:solidFill>
                  <a:srgbClr val="CDD9D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97B69CA-B109-4B7D-CE07-46FBA2CED357}"/>
                  </a:ext>
                </a:extLst>
              </p:cNvPr>
              <p:cNvSpPr/>
              <p:nvPr/>
            </p:nvSpPr>
            <p:spPr>
              <a:xfrm>
                <a:off x="5545215" y="2912360"/>
                <a:ext cx="48678" cy="1035875"/>
              </a:xfrm>
              <a:custGeom>
                <a:avLst/>
                <a:gdLst>
                  <a:gd name="connsiteX0" fmla="*/ 0 w 24171"/>
                  <a:gd name="connsiteY0" fmla="*/ 0 h 514359"/>
                  <a:gd name="connsiteX1" fmla="*/ 0 w 24171"/>
                  <a:gd name="connsiteY1" fmla="*/ 514359 h 51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171" h="514359">
                    <a:moveTo>
                      <a:pt x="0" y="0"/>
                    </a:moveTo>
                    <a:lnTo>
                      <a:pt x="0" y="514359"/>
                    </a:lnTo>
                  </a:path>
                </a:pathLst>
              </a:custGeom>
              <a:ln w="12326" cap="rnd">
                <a:solidFill>
                  <a:srgbClr val="CDD9D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9A09C6D-8AE8-22E8-5042-CE36F1EE4680}"/>
                  </a:ext>
                </a:extLst>
              </p:cNvPr>
              <p:cNvSpPr/>
              <p:nvPr/>
            </p:nvSpPr>
            <p:spPr>
              <a:xfrm>
                <a:off x="5812459" y="3087116"/>
                <a:ext cx="48678" cy="514041"/>
              </a:xfrm>
              <a:custGeom>
                <a:avLst/>
                <a:gdLst>
                  <a:gd name="connsiteX0" fmla="*/ 0 w 24171"/>
                  <a:gd name="connsiteY0" fmla="*/ 0 h 255245"/>
                  <a:gd name="connsiteX1" fmla="*/ 0 w 24171"/>
                  <a:gd name="connsiteY1" fmla="*/ 255246 h 25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171" h="255245">
                    <a:moveTo>
                      <a:pt x="0" y="0"/>
                    </a:moveTo>
                    <a:lnTo>
                      <a:pt x="0" y="255246"/>
                    </a:lnTo>
                  </a:path>
                </a:pathLst>
              </a:custGeom>
              <a:ln w="12326" cap="rnd">
                <a:solidFill>
                  <a:srgbClr val="CDD9D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4E5BF7B-D606-751E-ECC9-907A90B13A60}"/>
                  </a:ext>
                </a:extLst>
              </p:cNvPr>
              <p:cNvSpPr/>
              <p:nvPr/>
            </p:nvSpPr>
            <p:spPr>
              <a:xfrm>
                <a:off x="6079704" y="3155753"/>
                <a:ext cx="48678" cy="836292"/>
              </a:xfrm>
              <a:custGeom>
                <a:avLst/>
                <a:gdLst>
                  <a:gd name="connsiteX0" fmla="*/ 0 w 24171"/>
                  <a:gd name="connsiteY0" fmla="*/ 0 h 415257"/>
                  <a:gd name="connsiteX1" fmla="*/ 0 w 24171"/>
                  <a:gd name="connsiteY1" fmla="*/ 415258 h 415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171" h="415257">
                    <a:moveTo>
                      <a:pt x="0" y="0"/>
                    </a:moveTo>
                    <a:lnTo>
                      <a:pt x="0" y="415258"/>
                    </a:lnTo>
                  </a:path>
                </a:pathLst>
              </a:custGeom>
              <a:ln w="12326" cap="rnd">
                <a:solidFill>
                  <a:srgbClr val="CDD9D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77672CE-604C-F16E-A11C-AAC9C691F05C}"/>
                  </a:ext>
                </a:extLst>
              </p:cNvPr>
              <p:cNvSpPr/>
              <p:nvPr/>
            </p:nvSpPr>
            <p:spPr>
              <a:xfrm>
                <a:off x="6352300" y="2963474"/>
                <a:ext cx="48678" cy="582680"/>
              </a:xfrm>
              <a:custGeom>
                <a:avLst/>
                <a:gdLst>
                  <a:gd name="connsiteX0" fmla="*/ 0 w 24171"/>
                  <a:gd name="connsiteY0" fmla="*/ 0 h 289327"/>
                  <a:gd name="connsiteX1" fmla="*/ 0 w 24171"/>
                  <a:gd name="connsiteY1" fmla="*/ 289327 h 289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171" h="289327">
                    <a:moveTo>
                      <a:pt x="0" y="0"/>
                    </a:moveTo>
                    <a:lnTo>
                      <a:pt x="0" y="289327"/>
                    </a:lnTo>
                  </a:path>
                </a:pathLst>
              </a:custGeom>
              <a:ln w="12326" cap="rnd">
                <a:solidFill>
                  <a:srgbClr val="CDD9D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8B8D368-B351-CD7C-DDE9-0AAC20AF1EF4}"/>
                  </a:ext>
                </a:extLst>
              </p:cNvPr>
              <p:cNvSpPr/>
              <p:nvPr/>
            </p:nvSpPr>
            <p:spPr>
              <a:xfrm>
                <a:off x="6619544" y="2791151"/>
                <a:ext cx="48678" cy="847002"/>
              </a:xfrm>
              <a:custGeom>
                <a:avLst/>
                <a:gdLst>
                  <a:gd name="connsiteX0" fmla="*/ 0 w 24171"/>
                  <a:gd name="connsiteY0" fmla="*/ 0 h 420575"/>
                  <a:gd name="connsiteX1" fmla="*/ 0 w 24171"/>
                  <a:gd name="connsiteY1" fmla="*/ 420576 h 42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171" h="420575">
                    <a:moveTo>
                      <a:pt x="0" y="0"/>
                    </a:moveTo>
                    <a:lnTo>
                      <a:pt x="0" y="420576"/>
                    </a:lnTo>
                  </a:path>
                </a:pathLst>
              </a:custGeom>
              <a:ln w="12326" cap="rnd">
                <a:solidFill>
                  <a:srgbClr val="CDD9D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132EFF0-A37A-2C23-A6F1-BA837686225A}"/>
                  </a:ext>
                </a:extLst>
              </p:cNvPr>
              <p:cNvSpPr/>
              <p:nvPr/>
            </p:nvSpPr>
            <p:spPr>
              <a:xfrm>
                <a:off x="6886789" y="3109022"/>
                <a:ext cx="48678" cy="441997"/>
              </a:xfrm>
              <a:custGeom>
                <a:avLst/>
                <a:gdLst>
                  <a:gd name="connsiteX0" fmla="*/ 0 w 24171"/>
                  <a:gd name="connsiteY0" fmla="*/ 0 h 219472"/>
                  <a:gd name="connsiteX1" fmla="*/ 0 w 24171"/>
                  <a:gd name="connsiteY1" fmla="*/ 219473 h 219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171" h="219472">
                    <a:moveTo>
                      <a:pt x="0" y="0"/>
                    </a:moveTo>
                    <a:lnTo>
                      <a:pt x="0" y="219473"/>
                    </a:lnTo>
                  </a:path>
                </a:pathLst>
              </a:custGeom>
              <a:ln w="12326" cap="rnd">
                <a:solidFill>
                  <a:srgbClr val="CDD9D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6C62009-A9D6-6FF9-3273-FF2D83E06431}"/>
                  </a:ext>
                </a:extLst>
              </p:cNvPr>
              <p:cNvSpPr/>
              <p:nvPr/>
            </p:nvSpPr>
            <p:spPr>
              <a:xfrm>
                <a:off x="6215029" y="3101719"/>
                <a:ext cx="736015" cy="48678"/>
              </a:xfrm>
              <a:custGeom>
                <a:avLst/>
                <a:gdLst>
                  <a:gd name="connsiteX0" fmla="*/ 365466 w 365465"/>
                  <a:gd name="connsiteY0" fmla="*/ 0 h 24171"/>
                  <a:gd name="connsiteX1" fmla="*/ 0 w 365465"/>
                  <a:gd name="connsiteY1" fmla="*/ 0 h 24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465" h="24171">
                    <a:moveTo>
                      <a:pt x="365466" y="0"/>
                    </a:moveTo>
                    <a:lnTo>
                      <a:pt x="0" y="0"/>
                    </a:lnTo>
                  </a:path>
                </a:pathLst>
              </a:custGeom>
              <a:ln w="12326" cap="rnd">
                <a:solidFill>
                  <a:srgbClr val="CDD9D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0499871-541F-8ED4-29E3-C72C6ACA4716}"/>
                  </a:ext>
                </a:extLst>
              </p:cNvPr>
              <p:cNvSpPr/>
              <p:nvPr/>
            </p:nvSpPr>
            <p:spPr>
              <a:xfrm>
                <a:off x="6739781" y="3437601"/>
                <a:ext cx="352917" cy="48678"/>
              </a:xfrm>
              <a:custGeom>
                <a:avLst/>
                <a:gdLst>
                  <a:gd name="connsiteX0" fmla="*/ 175240 w 175239"/>
                  <a:gd name="connsiteY0" fmla="*/ 0 h 24171"/>
                  <a:gd name="connsiteX1" fmla="*/ 0 w 175239"/>
                  <a:gd name="connsiteY1" fmla="*/ 0 h 24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5239" h="24171">
                    <a:moveTo>
                      <a:pt x="175240" y="0"/>
                    </a:moveTo>
                    <a:lnTo>
                      <a:pt x="0" y="0"/>
                    </a:lnTo>
                  </a:path>
                </a:pathLst>
              </a:custGeom>
              <a:ln w="12326" cap="rnd">
                <a:solidFill>
                  <a:srgbClr val="CDD9D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1CDA700-0862-CB01-78D5-00A737577780}"/>
                  </a:ext>
                </a:extLst>
              </p:cNvPr>
              <p:cNvSpPr/>
              <p:nvPr/>
            </p:nvSpPr>
            <p:spPr>
              <a:xfrm>
                <a:off x="5642571" y="2785312"/>
                <a:ext cx="345615" cy="86647"/>
              </a:xfrm>
              <a:custGeom>
                <a:avLst/>
                <a:gdLst>
                  <a:gd name="connsiteX0" fmla="*/ 0 w 171614"/>
                  <a:gd name="connsiteY0" fmla="*/ 0 h 43024"/>
                  <a:gd name="connsiteX1" fmla="*/ 171614 w 171614"/>
                  <a:gd name="connsiteY1" fmla="*/ 43024 h 43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614" h="43024">
                    <a:moveTo>
                      <a:pt x="0" y="0"/>
                    </a:moveTo>
                    <a:lnTo>
                      <a:pt x="171614" y="43024"/>
                    </a:lnTo>
                  </a:path>
                </a:pathLst>
              </a:custGeom>
              <a:ln w="19818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5018784-386B-4CE8-B6E4-A5003E5D3E1B}"/>
                  </a:ext>
                </a:extLst>
              </p:cNvPr>
              <p:cNvSpPr/>
              <p:nvPr/>
            </p:nvSpPr>
            <p:spPr>
              <a:xfrm>
                <a:off x="6694511" y="2785310"/>
                <a:ext cx="345615" cy="86647"/>
              </a:xfrm>
              <a:custGeom>
                <a:avLst/>
                <a:gdLst>
                  <a:gd name="connsiteX0" fmla="*/ 0 w 171614"/>
                  <a:gd name="connsiteY0" fmla="*/ 0 h 43024"/>
                  <a:gd name="connsiteX1" fmla="*/ 171614 w 171614"/>
                  <a:gd name="connsiteY1" fmla="*/ 43024 h 43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614" h="43024">
                    <a:moveTo>
                      <a:pt x="0" y="0"/>
                    </a:moveTo>
                    <a:lnTo>
                      <a:pt x="171614" y="43024"/>
                    </a:lnTo>
                  </a:path>
                </a:pathLst>
              </a:custGeom>
              <a:ln w="19818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55C928C-2CFB-1BDD-766D-C58A07C68472}"/>
                  </a:ext>
                </a:extLst>
              </p:cNvPr>
              <p:cNvSpPr/>
              <p:nvPr/>
            </p:nvSpPr>
            <p:spPr>
              <a:xfrm>
                <a:off x="5192556" y="3941903"/>
                <a:ext cx="22872" cy="180108"/>
              </a:xfrm>
              <a:custGeom>
                <a:avLst/>
                <a:gdLst>
                  <a:gd name="connsiteX0" fmla="*/ 1805 w 11357"/>
                  <a:gd name="connsiteY0" fmla="*/ 89433 h 89432"/>
                  <a:gd name="connsiteX1" fmla="*/ 3980 w 11357"/>
                  <a:gd name="connsiteY1" fmla="*/ 0 h 89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357" h="89432">
                    <a:moveTo>
                      <a:pt x="1805" y="89433"/>
                    </a:moveTo>
                    <a:cubicBezTo>
                      <a:pt x="-7863" y="62603"/>
                      <a:pt x="25493" y="23446"/>
                      <a:pt x="3980" y="0"/>
                    </a:cubicBezTo>
                  </a:path>
                </a:pathLst>
              </a:custGeom>
              <a:noFill/>
              <a:ln w="17401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37FD4D2-92CE-880A-3AF7-6668341A5562}"/>
                  </a:ext>
                </a:extLst>
              </p:cNvPr>
              <p:cNvSpPr/>
              <p:nvPr/>
            </p:nvSpPr>
            <p:spPr>
              <a:xfrm>
                <a:off x="5108865" y="3864948"/>
                <a:ext cx="88370" cy="75495"/>
              </a:xfrm>
              <a:custGeom>
                <a:avLst/>
                <a:gdLst>
                  <a:gd name="connsiteX0" fmla="*/ 14113 w 43880"/>
                  <a:gd name="connsiteY0" fmla="*/ 27093 h 37487"/>
                  <a:gd name="connsiteX1" fmla="*/ 94 w 43880"/>
                  <a:gd name="connsiteY1" fmla="*/ 22 h 37487"/>
                  <a:gd name="connsiteX2" fmla="*/ 33691 w 43880"/>
                  <a:gd name="connsiteY2" fmla="*/ 10415 h 37487"/>
                  <a:gd name="connsiteX3" fmla="*/ 43843 w 43880"/>
                  <a:gd name="connsiteY3" fmla="*/ 37487 h 37487"/>
                  <a:gd name="connsiteX4" fmla="*/ 14113 w 43880"/>
                  <a:gd name="connsiteY4" fmla="*/ 26852 h 37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80" h="37487">
                    <a:moveTo>
                      <a:pt x="14113" y="27093"/>
                    </a:moveTo>
                    <a:cubicBezTo>
                      <a:pt x="2752" y="16700"/>
                      <a:pt x="-632" y="-703"/>
                      <a:pt x="94" y="22"/>
                    </a:cubicBezTo>
                    <a:cubicBezTo>
                      <a:pt x="94" y="22"/>
                      <a:pt x="22573" y="22"/>
                      <a:pt x="33691" y="10415"/>
                    </a:cubicBezTo>
                    <a:cubicBezTo>
                      <a:pt x="45052" y="20809"/>
                      <a:pt x="43843" y="37487"/>
                      <a:pt x="43843" y="37487"/>
                    </a:cubicBezTo>
                    <a:cubicBezTo>
                      <a:pt x="43843" y="37487"/>
                      <a:pt x="25473" y="37487"/>
                      <a:pt x="14113" y="26852"/>
                    </a:cubicBezTo>
                  </a:path>
                </a:pathLst>
              </a:custGeom>
              <a:solidFill>
                <a:srgbClr val="004155"/>
              </a:solidFill>
              <a:ln w="241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9DC17F0-FCCB-3D2E-BE41-3F151E6658E7}"/>
                  </a:ext>
                </a:extLst>
              </p:cNvPr>
              <p:cNvSpPr/>
              <p:nvPr/>
            </p:nvSpPr>
            <p:spPr>
              <a:xfrm>
                <a:off x="5108866" y="3864948"/>
                <a:ext cx="88370" cy="75495"/>
              </a:xfrm>
              <a:custGeom>
                <a:avLst/>
                <a:gdLst>
                  <a:gd name="connsiteX0" fmla="*/ 14113 w 43880"/>
                  <a:gd name="connsiteY0" fmla="*/ 27093 h 37487"/>
                  <a:gd name="connsiteX1" fmla="*/ 94 w 43880"/>
                  <a:gd name="connsiteY1" fmla="*/ 22 h 37487"/>
                  <a:gd name="connsiteX2" fmla="*/ 33691 w 43880"/>
                  <a:gd name="connsiteY2" fmla="*/ 10415 h 37487"/>
                  <a:gd name="connsiteX3" fmla="*/ 43843 w 43880"/>
                  <a:gd name="connsiteY3" fmla="*/ 37487 h 37487"/>
                  <a:gd name="connsiteX4" fmla="*/ 14113 w 43880"/>
                  <a:gd name="connsiteY4" fmla="*/ 26852 h 37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80" h="37487">
                    <a:moveTo>
                      <a:pt x="14113" y="27093"/>
                    </a:moveTo>
                    <a:cubicBezTo>
                      <a:pt x="2752" y="16700"/>
                      <a:pt x="-632" y="-703"/>
                      <a:pt x="94" y="22"/>
                    </a:cubicBezTo>
                    <a:cubicBezTo>
                      <a:pt x="94" y="22"/>
                      <a:pt x="22573" y="22"/>
                      <a:pt x="33691" y="10415"/>
                    </a:cubicBezTo>
                    <a:cubicBezTo>
                      <a:pt x="45052" y="20809"/>
                      <a:pt x="43843" y="37487"/>
                      <a:pt x="43843" y="37487"/>
                    </a:cubicBezTo>
                    <a:cubicBezTo>
                      <a:pt x="43843" y="37487"/>
                      <a:pt x="25473" y="37487"/>
                      <a:pt x="14113" y="26852"/>
                    </a:cubicBezTo>
                    <a:close/>
                  </a:path>
                </a:pathLst>
              </a:custGeom>
              <a:noFill/>
              <a:ln w="17401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BEB6383-50B1-9628-FC25-62A257BBB4E4}"/>
                  </a:ext>
                </a:extLst>
              </p:cNvPr>
              <p:cNvSpPr/>
              <p:nvPr/>
            </p:nvSpPr>
            <p:spPr>
              <a:xfrm>
                <a:off x="5206411" y="3865141"/>
                <a:ext cx="130173" cy="86623"/>
              </a:xfrm>
              <a:custGeom>
                <a:avLst/>
                <a:gdLst>
                  <a:gd name="connsiteX0" fmla="*/ 38432 w 64637"/>
                  <a:gd name="connsiteY0" fmla="*/ 36182 h 43012"/>
                  <a:gd name="connsiteX1" fmla="*/ 64537 w 64637"/>
                  <a:gd name="connsiteY1" fmla="*/ 651 h 43012"/>
                  <a:gd name="connsiteX2" fmla="*/ 21512 w 64637"/>
                  <a:gd name="connsiteY2" fmla="*/ 7902 h 43012"/>
                  <a:gd name="connsiteX3" fmla="*/ 0 w 64637"/>
                  <a:gd name="connsiteY3" fmla="*/ 41500 h 43012"/>
                  <a:gd name="connsiteX4" fmla="*/ 38432 w 64637"/>
                  <a:gd name="connsiteY4" fmla="*/ 36182 h 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637" h="43012">
                    <a:moveTo>
                      <a:pt x="38432" y="36182"/>
                    </a:moveTo>
                    <a:cubicBezTo>
                      <a:pt x="56077" y="25305"/>
                      <a:pt x="65745" y="-74"/>
                      <a:pt x="64537" y="651"/>
                    </a:cubicBezTo>
                    <a:cubicBezTo>
                      <a:pt x="64537" y="651"/>
                      <a:pt x="39399" y="-3216"/>
                      <a:pt x="21512" y="7902"/>
                    </a:cubicBezTo>
                    <a:cubicBezTo>
                      <a:pt x="3626" y="19021"/>
                      <a:pt x="0" y="41500"/>
                      <a:pt x="0" y="41500"/>
                    </a:cubicBezTo>
                    <a:cubicBezTo>
                      <a:pt x="0" y="41500"/>
                      <a:pt x="20545" y="47301"/>
                      <a:pt x="38432" y="36182"/>
                    </a:cubicBezTo>
                  </a:path>
                </a:pathLst>
              </a:custGeom>
              <a:solidFill>
                <a:srgbClr val="FFFFFF"/>
              </a:solidFill>
              <a:ln w="241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AE5F162-5F97-37C3-926F-2C4548C40C10}"/>
                  </a:ext>
                </a:extLst>
              </p:cNvPr>
              <p:cNvSpPr/>
              <p:nvPr/>
            </p:nvSpPr>
            <p:spPr>
              <a:xfrm>
                <a:off x="5206413" y="3865141"/>
                <a:ext cx="130173" cy="86623"/>
              </a:xfrm>
              <a:custGeom>
                <a:avLst/>
                <a:gdLst>
                  <a:gd name="connsiteX0" fmla="*/ 38432 w 64637"/>
                  <a:gd name="connsiteY0" fmla="*/ 36182 h 43012"/>
                  <a:gd name="connsiteX1" fmla="*/ 64537 w 64637"/>
                  <a:gd name="connsiteY1" fmla="*/ 651 h 43012"/>
                  <a:gd name="connsiteX2" fmla="*/ 21512 w 64637"/>
                  <a:gd name="connsiteY2" fmla="*/ 7902 h 43012"/>
                  <a:gd name="connsiteX3" fmla="*/ 0 w 64637"/>
                  <a:gd name="connsiteY3" fmla="*/ 41500 h 43012"/>
                  <a:gd name="connsiteX4" fmla="*/ 38432 w 64637"/>
                  <a:gd name="connsiteY4" fmla="*/ 36182 h 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637" h="43012">
                    <a:moveTo>
                      <a:pt x="38432" y="36182"/>
                    </a:moveTo>
                    <a:cubicBezTo>
                      <a:pt x="56077" y="25305"/>
                      <a:pt x="65745" y="-74"/>
                      <a:pt x="64537" y="651"/>
                    </a:cubicBezTo>
                    <a:cubicBezTo>
                      <a:pt x="64537" y="651"/>
                      <a:pt x="39399" y="-3216"/>
                      <a:pt x="21512" y="7902"/>
                    </a:cubicBezTo>
                    <a:cubicBezTo>
                      <a:pt x="3626" y="19021"/>
                      <a:pt x="0" y="41500"/>
                      <a:pt x="0" y="41500"/>
                    </a:cubicBezTo>
                    <a:cubicBezTo>
                      <a:pt x="0" y="41500"/>
                      <a:pt x="20545" y="47301"/>
                      <a:pt x="38432" y="36182"/>
                    </a:cubicBezTo>
                    <a:close/>
                  </a:path>
                </a:pathLst>
              </a:custGeom>
              <a:noFill/>
              <a:ln w="17401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E2868D4-06D4-2995-A37A-574F765187AE}"/>
                  </a:ext>
                </a:extLst>
              </p:cNvPr>
              <p:cNvSpPr/>
              <p:nvPr/>
            </p:nvSpPr>
            <p:spPr>
              <a:xfrm>
                <a:off x="5539705" y="3915618"/>
                <a:ext cx="26229" cy="204448"/>
              </a:xfrm>
              <a:custGeom>
                <a:avLst/>
                <a:gdLst>
                  <a:gd name="connsiteX0" fmla="*/ 2011 w 13024"/>
                  <a:gd name="connsiteY0" fmla="*/ 101518 h 101518"/>
                  <a:gd name="connsiteX1" fmla="*/ 4670 w 13024"/>
                  <a:gd name="connsiteY1" fmla="*/ 0 h 101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24" h="101518">
                    <a:moveTo>
                      <a:pt x="2011" y="101518"/>
                    </a:moveTo>
                    <a:cubicBezTo>
                      <a:pt x="-8866" y="71063"/>
                      <a:pt x="29082" y="26588"/>
                      <a:pt x="4670" y="0"/>
                    </a:cubicBezTo>
                  </a:path>
                </a:pathLst>
              </a:custGeom>
              <a:noFill/>
              <a:ln w="19818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5977A41-0D49-2084-5FA8-81F80477EFA1}"/>
                  </a:ext>
                </a:extLst>
              </p:cNvPr>
              <p:cNvSpPr/>
              <p:nvPr/>
            </p:nvSpPr>
            <p:spPr>
              <a:xfrm>
                <a:off x="5444179" y="3828415"/>
                <a:ext cx="100162" cy="85743"/>
              </a:xfrm>
              <a:custGeom>
                <a:avLst/>
                <a:gdLst>
                  <a:gd name="connsiteX0" fmla="*/ 16088 w 49735"/>
                  <a:gd name="connsiteY0" fmla="*/ 30731 h 42575"/>
                  <a:gd name="connsiteX1" fmla="*/ 135 w 49735"/>
                  <a:gd name="connsiteY1" fmla="*/ 34 h 42575"/>
                  <a:gd name="connsiteX2" fmla="*/ 38325 w 49735"/>
                  <a:gd name="connsiteY2" fmla="*/ 11878 h 42575"/>
                  <a:gd name="connsiteX3" fmla="*/ 49686 w 49735"/>
                  <a:gd name="connsiteY3" fmla="*/ 42575 h 42575"/>
                  <a:gd name="connsiteX4" fmla="*/ 15846 w 49735"/>
                  <a:gd name="connsiteY4" fmla="*/ 30731 h 4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35" h="42575">
                    <a:moveTo>
                      <a:pt x="16088" y="30731"/>
                    </a:moveTo>
                    <a:cubicBezTo>
                      <a:pt x="3277" y="18887"/>
                      <a:pt x="-832" y="-933"/>
                      <a:pt x="135" y="34"/>
                    </a:cubicBezTo>
                    <a:cubicBezTo>
                      <a:pt x="135" y="34"/>
                      <a:pt x="25515" y="34"/>
                      <a:pt x="38325" y="11878"/>
                    </a:cubicBezTo>
                    <a:cubicBezTo>
                      <a:pt x="51136" y="23722"/>
                      <a:pt x="49686" y="42575"/>
                      <a:pt x="49686" y="42575"/>
                    </a:cubicBezTo>
                    <a:cubicBezTo>
                      <a:pt x="49686" y="42575"/>
                      <a:pt x="28657" y="42575"/>
                      <a:pt x="15846" y="30731"/>
                    </a:cubicBezTo>
                  </a:path>
                </a:pathLst>
              </a:custGeom>
              <a:solidFill>
                <a:srgbClr val="004155"/>
              </a:solidFill>
              <a:ln w="241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B97EBF4-DC1A-9482-5A07-27F1604876FA}"/>
                  </a:ext>
                </a:extLst>
              </p:cNvPr>
              <p:cNvSpPr/>
              <p:nvPr/>
            </p:nvSpPr>
            <p:spPr>
              <a:xfrm>
                <a:off x="5444179" y="3828415"/>
                <a:ext cx="100162" cy="85743"/>
              </a:xfrm>
              <a:custGeom>
                <a:avLst/>
                <a:gdLst>
                  <a:gd name="connsiteX0" fmla="*/ 16088 w 49735"/>
                  <a:gd name="connsiteY0" fmla="*/ 30731 h 42575"/>
                  <a:gd name="connsiteX1" fmla="*/ 135 w 49735"/>
                  <a:gd name="connsiteY1" fmla="*/ 34 h 42575"/>
                  <a:gd name="connsiteX2" fmla="*/ 38325 w 49735"/>
                  <a:gd name="connsiteY2" fmla="*/ 11878 h 42575"/>
                  <a:gd name="connsiteX3" fmla="*/ 49686 w 49735"/>
                  <a:gd name="connsiteY3" fmla="*/ 42575 h 42575"/>
                  <a:gd name="connsiteX4" fmla="*/ 15846 w 49735"/>
                  <a:gd name="connsiteY4" fmla="*/ 30731 h 4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35" h="42575">
                    <a:moveTo>
                      <a:pt x="16088" y="30731"/>
                    </a:moveTo>
                    <a:cubicBezTo>
                      <a:pt x="3277" y="18887"/>
                      <a:pt x="-832" y="-933"/>
                      <a:pt x="135" y="34"/>
                    </a:cubicBezTo>
                    <a:cubicBezTo>
                      <a:pt x="135" y="34"/>
                      <a:pt x="25515" y="34"/>
                      <a:pt x="38325" y="11878"/>
                    </a:cubicBezTo>
                    <a:cubicBezTo>
                      <a:pt x="51136" y="23722"/>
                      <a:pt x="49686" y="42575"/>
                      <a:pt x="49686" y="42575"/>
                    </a:cubicBezTo>
                    <a:cubicBezTo>
                      <a:pt x="49686" y="42575"/>
                      <a:pt x="28657" y="42575"/>
                      <a:pt x="15846" y="30731"/>
                    </a:cubicBezTo>
                    <a:close/>
                  </a:path>
                </a:pathLst>
              </a:custGeom>
              <a:noFill/>
              <a:ln w="19818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0467E6B-608F-8C45-6A2F-388217C99197}"/>
                  </a:ext>
                </a:extLst>
              </p:cNvPr>
              <p:cNvSpPr/>
              <p:nvPr/>
            </p:nvSpPr>
            <p:spPr>
              <a:xfrm>
                <a:off x="5554950" y="3827991"/>
                <a:ext cx="147681" cy="98339"/>
              </a:xfrm>
              <a:custGeom>
                <a:avLst/>
                <a:gdLst>
                  <a:gd name="connsiteX0" fmla="*/ 43508 w 73330"/>
                  <a:gd name="connsiteY0" fmla="*/ 41335 h 48830"/>
                  <a:gd name="connsiteX1" fmla="*/ 73238 w 73330"/>
                  <a:gd name="connsiteY1" fmla="*/ 728 h 48830"/>
                  <a:gd name="connsiteX2" fmla="*/ 24413 w 73330"/>
                  <a:gd name="connsiteY2" fmla="*/ 8946 h 48830"/>
                  <a:gd name="connsiteX3" fmla="*/ 0 w 73330"/>
                  <a:gd name="connsiteY3" fmla="*/ 47137 h 48830"/>
                  <a:gd name="connsiteX4" fmla="*/ 43508 w 73330"/>
                  <a:gd name="connsiteY4" fmla="*/ 41094 h 4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30" h="48830">
                    <a:moveTo>
                      <a:pt x="43508" y="41335"/>
                    </a:moveTo>
                    <a:cubicBezTo>
                      <a:pt x="63811" y="28767"/>
                      <a:pt x="74447" y="3"/>
                      <a:pt x="73238" y="728"/>
                    </a:cubicBezTo>
                    <a:cubicBezTo>
                      <a:pt x="73238" y="728"/>
                      <a:pt x="44475" y="-3623"/>
                      <a:pt x="24413" y="8946"/>
                    </a:cubicBezTo>
                    <a:cubicBezTo>
                      <a:pt x="4109" y="21515"/>
                      <a:pt x="0" y="47137"/>
                      <a:pt x="0" y="47137"/>
                    </a:cubicBezTo>
                    <a:cubicBezTo>
                      <a:pt x="0" y="47137"/>
                      <a:pt x="23446" y="53663"/>
                      <a:pt x="43508" y="41094"/>
                    </a:cubicBezTo>
                  </a:path>
                </a:pathLst>
              </a:custGeom>
              <a:solidFill>
                <a:srgbClr val="FFFFFF"/>
              </a:solidFill>
              <a:ln w="241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B0F4029-1F23-E2DE-DB6A-AAFD4CE37CD4}"/>
                  </a:ext>
                </a:extLst>
              </p:cNvPr>
              <p:cNvSpPr/>
              <p:nvPr/>
            </p:nvSpPr>
            <p:spPr>
              <a:xfrm>
                <a:off x="5554950" y="3827991"/>
                <a:ext cx="147681" cy="98339"/>
              </a:xfrm>
              <a:custGeom>
                <a:avLst/>
                <a:gdLst>
                  <a:gd name="connsiteX0" fmla="*/ 43508 w 73330"/>
                  <a:gd name="connsiteY0" fmla="*/ 41335 h 48830"/>
                  <a:gd name="connsiteX1" fmla="*/ 73238 w 73330"/>
                  <a:gd name="connsiteY1" fmla="*/ 728 h 48830"/>
                  <a:gd name="connsiteX2" fmla="*/ 24413 w 73330"/>
                  <a:gd name="connsiteY2" fmla="*/ 8946 h 48830"/>
                  <a:gd name="connsiteX3" fmla="*/ 0 w 73330"/>
                  <a:gd name="connsiteY3" fmla="*/ 47137 h 48830"/>
                  <a:gd name="connsiteX4" fmla="*/ 43508 w 73330"/>
                  <a:gd name="connsiteY4" fmla="*/ 41094 h 4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30" h="48830">
                    <a:moveTo>
                      <a:pt x="43508" y="41335"/>
                    </a:moveTo>
                    <a:cubicBezTo>
                      <a:pt x="63811" y="28767"/>
                      <a:pt x="74447" y="3"/>
                      <a:pt x="73238" y="728"/>
                    </a:cubicBezTo>
                    <a:cubicBezTo>
                      <a:pt x="73238" y="728"/>
                      <a:pt x="44475" y="-3623"/>
                      <a:pt x="24413" y="8946"/>
                    </a:cubicBezTo>
                    <a:cubicBezTo>
                      <a:pt x="4109" y="21515"/>
                      <a:pt x="0" y="47137"/>
                      <a:pt x="0" y="47137"/>
                    </a:cubicBezTo>
                    <a:cubicBezTo>
                      <a:pt x="0" y="47137"/>
                      <a:pt x="23446" y="53663"/>
                      <a:pt x="43508" y="41094"/>
                    </a:cubicBezTo>
                    <a:close/>
                  </a:path>
                </a:pathLst>
              </a:custGeom>
              <a:noFill/>
              <a:ln w="19818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6660A40-4206-9CB9-6A17-C0336B74C5C5}"/>
                  </a:ext>
                </a:extLst>
              </p:cNvPr>
              <p:cNvSpPr/>
              <p:nvPr/>
            </p:nvSpPr>
            <p:spPr>
              <a:xfrm>
                <a:off x="5894498" y="3941902"/>
                <a:ext cx="22872" cy="180108"/>
              </a:xfrm>
              <a:custGeom>
                <a:avLst/>
                <a:gdLst>
                  <a:gd name="connsiteX0" fmla="*/ 1805 w 11357"/>
                  <a:gd name="connsiteY0" fmla="*/ 89433 h 89432"/>
                  <a:gd name="connsiteX1" fmla="*/ 3980 w 11357"/>
                  <a:gd name="connsiteY1" fmla="*/ 0 h 89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357" h="89432">
                    <a:moveTo>
                      <a:pt x="1805" y="89433"/>
                    </a:moveTo>
                    <a:cubicBezTo>
                      <a:pt x="-7864" y="62603"/>
                      <a:pt x="25492" y="23446"/>
                      <a:pt x="3980" y="0"/>
                    </a:cubicBezTo>
                  </a:path>
                </a:pathLst>
              </a:custGeom>
              <a:noFill/>
              <a:ln w="17401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172BD7F-5678-2818-ED00-D111A0A29295}"/>
                  </a:ext>
                </a:extLst>
              </p:cNvPr>
              <p:cNvSpPr/>
              <p:nvPr/>
            </p:nvSpPr>
            <p:spPr>
              <a:xfrm>
                <a:off x="5810809" y="3864945"/>
                <a:ext cx="88370" cy="75495"/>
              </a:xfrm>
              <a:custGeom>
                <a:avLst/>
                <a:gdLst>
                  <a:gd name="connsiteX0" fmla="*/ 14113 w 43880"/>
                  <a:gd name="connsiteY0" fmla="*/ 27093 h 37487"/>
                  <a:gd name="connsiteX1" fmla="*/ 93 w 43880"/>
                  <a:gd name="connsiteY1" fmla="*/ 22 h 37487"/>
                  <a:gd name="connsiteX2" fmla="*/ 33691 w 43880"/>
                  <a:gd name="connsiteY2" fmla="*/ 10415 h 37487"/>
                  <a:gd name="connsiteX3" fmla="*/ 43843 w 43880"/>
                  <a:gd name="connsiteY3" fmla="*/ 37487 h 37487"/>
                  <a:gd name="connsiteX4" fmla="*/ 14113 w 43880"/>
                  <a:gd name="connsiteY4" fmla="*/ 26852 h 37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80" h="37487">
                    <a:moveTo>
                      <a:pt x="14113" y="27093"/>
                    </a:moveTo>
                    <a:cubicBezTo>
                      <a:pt x="2752" y="16700"/>
                      <a:pt x="-632" y="-703"/>
                      <a:pt x="93" y="22"/>
                    </a:cubicBezTo>
                    <a:cubicBezTo>
                      <a:pt x="93" y="22"/>
                      <a:pt x="22573" y="22"/>
                      <a:pt x="33691" y="10415"/>
                    </a:cubicBezTo>
                    <a:cubicBezTo>
                      <a:pt x="45052" y="20809"/>
                      <a:pt x="43843" y="37487"/>
                      <a:pt x="43843" y="37487"/>
                    </a:cubicBezTo>
                    <a:cubicBezTo>
                      <a:pt x="43843" y="37487"/>
                      <a:pt x="25473" y="37487"/>
                      <a:pt x="14113" y="26852"/>
                    </a:cubicBezTo>
                  </a:path>
                </a:pathLst>
              </a:custGeom>
              <a:solidFill>
                <a:srgbClr val="004155"/>
              </a:solidFill>
              <a:ln w="241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601E12C-C6DB-32AB-AE2C-99F351BB571E}"/>
                  </a:ext>
                </a:extLst>
              </p:cNvPr>
              <p:cNvSpPr/>
              <p:nvPr/>
            </p:nvSpPr>
            <p:spPr>
              <a:xfrm>
                <a:off x="5810809" y="3864945"/>
                <a:ext cx="88370" cy="75495"/>
              </a:xfrm>
              <a:custGeom>
                <a:avLst/>
                <a:gdLst>
                  <a:gd name="connsiteX0" fmla="*/ 14113 w 43880"/>
                  <a:gd name="connsiteY0" fmla="*/ 27093 h 37487"/>
                  <a:gd name="connsiteX1" fmla="*/ 93 w 43880"/>
                  <a:gd name="connsiteY1" fmla="*/ 22 h 37487"/>
                  <a:gd name="connsiteX2" fmla="*/ 33691 w 43880"/>
                  <a:gd name="connsiteY2" fmla="*/ 10415 h 37487"/>
                  <a:gd name="connsiteX3" fmla="*/ 43843 w 43880"/>
                  <a:gd name="connsiteY3" fmla="*/ 37487 h 37487"/>
                  <a:gd name="connsiteX4" fmla="*/ 14113 w 43880"/>
                  <a:gd name="connsiteY4" fmla="*/ 26852 h 37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80" h="37487">
                    <a:moveTo>
                      <a:pt x="14113" y="27093"/>
                    </a:moveTo>
                    <a:cubicBezTo>
                      <a:pt x="2752" y="16700"/>
                      <a:pt x="-632" y="-703"/>
                      <a:pt x="93" y="22"/>
                    </a:cubicBezTo>
                    <a:cubicBezTo>
                      <a:pt x="93" y="22"/>
                      <a:pt x="22573" y="22"/>
                      <a:pt x="33691" y="10415"/>
                    </a:cubicBezTo>
                    <a:cubicBezTo>
                      <a:pt x="45052" y="20809"/>
                      <a:pt x="43843" y="37487"/>
                      <a:pt x="43843" y="37487"/>
                    </a:cubicBezTo>
                    <a:cubicBezTo>
                      <a:pt x="43843" y="37487"/>
                      <a:pt x="25473" y="37487"/>
                      <a:pt x="14113" y="26852"/>
                    </a:cubicBezTo>
                    <a:close/>
                  </a:path>
                </a:pathLst>
              </a:custGeom>
              <a:noFill/>
              <a:ln w="17401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E663241-66F7-935F-99E4-DC4058008A39}"/>
                  </a:ext>
                </a:extLst>
              </p:cNvPr>
              <p:cNvSpPr/>
              <p:nvPr/>
            </p:nvSpPr>
            <p:spPr>
              <a:xfrm>
                <a:off x="5908355" y="3865139"/>
                <a:ext cx="130173" cy="86623"/>
              </a:xfrm>
              <a:custGeom>
                <a:avLst/>
                <a:gdLst>
                  <a:gd name="connsiteX0" fmla="*/ 38432 w 64637"/>
                  <a:gd name="connsiteY0" fmla="*/ 36182 h 43012"/>
                  <a:gd name="connsiteX1" fmla="*/ 64537 w 64637"/>
                  <a:gd name="connsiteY1" fmla="*/ 651 h 43012"/>
                  <a:gd name="connsiteX2" fmla="*/ 21512 w 64637"/>
                  <a:gd name="connsiteY2" fmla="*/ 7902 h 43012"/>
                  <a:gd name="connsiteX3" fmla="*/ 0 w 64637"/>
                  <a:gd name="connsiteY3" fmla="*/ 41500 h 43012"/>
                  <a:gd name="connsiteX4" fmla="*/ 38432 w 64637"/>
                  <a:gd name="connsiteY4" fmla="*/ 36182 h 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637" h="43012">
                    <a:moveTo>
                      <a:pt x="38432" y="36182"/>
                    </a:moveTo>
                    <a:cubicBezTo>
                      <a:pt x="56077" y="25305"/>
                      <a:pt x="65745" y="-74"/>
                      <a:pt x="64537" y="651"/>
                    </a:cubicBezTo>
                    <a:cubicBezTo>
                      <a:pt x="64537" y="651"/>
                      <a:pt x="39399" y="-3216"/>
                      <a:pt x="21512" y="7902"/>
                    </a:cubicBezTo>
                    <a:cubicBezTo>
                      <a:pt x="3626" y="19021"/>
                      <a:pt x="0" y="41500"/>
                      <a:pt x="0" y="41500"/>
                    </a:cubicBezTo>
                    <a:cubicBezTo>
                      <a:pt x="0" y="41500"/>
                      <a:pt x="20545" y="47301"/>
                      <a:pt x="38432" y="36182"/>
                    </a:cubicBezTo>
                  </a:path>
                </a:pathLst>
              </a:custGeom>
              <a:solidFill>
                <a:srgbClr val="FFFFFF"/>
              </a:solidFill>
              <a:ln w="241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F69AB59-4F4A-B72E-4CA6-76B21DF0FD8E}"/>
                  </a:ext>
                </a:extLst>
              </p:cNvPr>
              <p:cNvSpPr/>
              <p:nvPr/>
            </p:nvSpPr>
            <p:spPr>
              <a:xfrm>
                <a:off x="5908355" y="3865139"/>
                <a:ext cx="130173" cy="86623"/>
              </a:xfrm>
              <a:custGeom>
                <a:avLst/>
                <a:gdLst>
                  <a:gd name="connsiteX0" fmla="*/ 38432 w 64637"/>
                  <a:gd name="connsiteY0" fmla="*/ 36182 h 43012"/>
                  <a:gd name="connsiteX1" fmla="*/ 64537 w 64637"/>
                  <a:gd name="connsiteY1" fmla="*/ 651 h 43012"/>
                  <a:gd name="connsiteX2" fmla="*/ 21512 w 64637"/>
                  <a:gd name="connsiteY2" fmla="*/ 7902 h 43012"/>
                  <a:gd name="connsiteX3" fmla="*/ 0 w 64637"/>
                  <a:gd name="connsiteY3" fmla="*/ 41500 h 43012"/>
                  <a:gd name="connsiteX4" fmla="*/ 38432 w 64637"/>
                  <a:gd name="connsiteY4" fmla="*/ 36182 h 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637" h="43012">
                    <a:moveTo>
                      <a:pt x="38432" y="36182"/>
                    </a:moveTo>
                    <a:cubicBezTo>
                      <a:pt x="56077" y="25305"/>
                      <a:pt x="65745" y="-74"/>
                      <a:pt x="64537" y="651"/>
                    </a:cubicBezTo>
                    <a:cubicBezTo>
                      <a:pt x="64537" y="651"/>
                      <a:pt x="39399" y="-3216"/>
                      <a:pt x="21512" y="7902"/>
                    </a:cubicBezTo>
                    <a:cubicBezTo>
                      <a:pt x="3626" y="19021"/>
                      <a:pt x="0" y="41500"/>
                      <a:pt x="0" y="41500"/>
                    </a:cubicBezTo>
                    <a:cubicBezTo>
                      <a:pt x="0" y="41500"/>
                      <a:pt x="20545" y="47301"/>
                      <a:pt x="38432" y="36182"/>
                    </a:cubicBezTo>
                    <a:close/>
                  </a:path>
                </a:pathLst>
              </a:custGeom>
              <a:noFill/>
              <a:ln w="17401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194161FB-C068-0E09-3EF7-C17B8EF7B90B}"/>
                  </a:ext>
                </a:extLst>
              </p:cNvPr>
              <p:cNvSpPr/>
              <p:nvPr/>
            </p:nvSpPr>
            <p:spPr>
              <a:xfrm>
                <a:off x="6241645" y="3915616"/>
                <a:ext cx="26229" cy="204448"/>
              </a:xfrm>
              <a:custGeom>
                <a:avLst/>
                <a:gdLst>
                  <a:gd name="connsiteX0" fmla="*/ 2011 w 13024"/>
                  <a:gd name="connsiteY0" fmla="*/ 101518 h 101518"/>
                  <a:gd name="connsiteX1" fmla="*/ 4670 w 13024"/>
                  <a:gd name="connsiteY1" fmla="*/ 0 h 101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24" h="101518">
                    <a:moveTo>
                      <a:pt x="2011" y="101518"/>
                    </a:moveTo>
                    <a:cubicBezTo>
                      <a:pt x="-8866" y="71063"/>
                      <a:pt x="29082" y="26588"/>
                      <a:pt x="4670" y="0"/>
                    </a:cubicBezTo>
                  </a:path>
                </a:pathLst>
              </a:custGeom>
              <a:noFill/>
              <a:ln w="19818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E0064BF-EFEA-F63C-658D-21A1469186DD}"/>
                  </a:ext>
                </a:extLst>
              </p:cNvPr>
              <p:cNvSpPr/>
              <p:nvPr/>
            </p:nvSpPr>
            <p:spPr>
              <a:xfrm>
                <a:off x="6146121" y="3828413"/>
                <a:ext cx="100162" cy="85743"/>
              </a:xfrm>
              <a:custGeom>
                <a:avLst/>
                <a:gdLst>
                  <a:gd name="connsiteX0" fmla="*/ 16088 w 49735"/>
                  <a:gd name="connsiteY0" fmla="*/ 30731 h 42575"/>
                  <a:gd name="connsiteX1" fmla="*/ 135 w 49735"/>
                  <a:gd name="connsiteY1" fmla="*/ 34 h 42575"/>
                  <a:gd name="connsiteX2" fmla="*/ 38325 w 49735"/>
                  <a:gd name="connsiteY2" fmla="*/ 11878 h 42575"/>
                  <a:gd name="connsiteX3" fmla="*/ 49686 w 49735"/>
                  <a:gd name="connsiteY3" fmla="*/ 42575 h 42575"/>
                  <a:gd name="connsiteX4" fmla="*/ 15846 w 49735"/>
                  <a:gd name="connsiteY4" fmla="*/ 30731 h 4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35" h="42575">
                    <a:moveTo>
                      <a:pt x="16088" y="30731"/>
                    </a:moveTo>
                    <a:cubicBezTo>
                      <a:pt x="3277" y="18887"/>
                      <a:pt x="-832" y="-933"/>
                      <a:pt x="135" y="34"/>
                    </a:cubicBezTo>
                    <a:cubicBezTo>
                      <a:pt x="135" y="34"/>
                      <a:pt x="25515" y="34"/>
                      <a:pt x="38325" y="11878"/>
                    </a:cubicBezTo>
                    <a:cubicBezTo>
                      <a:pt x="51136" y="23722"/>
                      <a:pt x="49686" y="42575"/>
                      <a:pt x="49686" y="42575"/>
                    </a:cubicBezTo>
                    <a:cubicBezTo>
                      <a:pt x="49686" y="42575"/>
                      <a:pt x="28657" y="42575"/>
                      <a:pt x="15846" y="30731"/>
                    </a:cubicBezTo>
                  </a:path>
                </a:pathLst>
              </a:custGeom>
              <a:solidFill>
                <a:srgbClr val="004155"/>
              </a:solidFill>
              <a:ln w="241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3C41105-044B-E1AD-4EAD-EE7F3FFFBFB4}"/>
                  </a:ext>
                </a:extLst>
              </p:cNvPr>
              <p:cNvSpPr/>
              <p:nvPr/>
            </p:nvSpPr>
            <p:spPr>
              <a:xfrm>
                <a:off x="6146121" y="3828413"/>
                <a:ext cx="100162" cy="85743"/>
              </a:xfrm>
              <a:custGeom>
                <a:avLst/>
                <a:gdLst>
                  <a:gd name="connsiteX0" fmla="*/ 16088 w 49735"/>
                  <a:gd name="connsiteY0" fmla="*/ 30731 h 42575"/>
                  <a:gd name="connsiteX1" fmla="*/ 135 w 49735"/>
                  <a:gd name="connsiteY1" fmla="*/ 34 h 42575"/>
                  <a:gd name="connsiteX2" fmla="*/ 38325 w 49735"/>
                  <a:gd name="connsiteY2" fmla="*/ 11878 h 42575"/>
                  <a:gd name="connsiteX3" fmla="*/ 49686 w 49735"/>
                  <a:gd name="connsiteY3" fmla="*/ 42575 h 42575"/>
                  <a:gd name="connsiteX4" fmla="*/ 15846 w 49735"/>
                  <a:gd name="connsiteY4" fmla="*/ 30731 h 4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35" h="42575">
                    <a:moveTo>
                      <a:pt x="16088" y="30731"/>
                    </a:moveTo>
                    <a:cubicBezTo>
                      <a:pt x="3277" y="18887"/>
                      <a:pt x="-832" y="-933"/>
                      <a:pt x="135" y="34"/>
                    </a:cubicBezTo>
                    <a:cubicBezTo>
                      <a:pt x="135" y="34"/>
                      <a:pt x="25515" y="34"/>
                      <a:pt x="38325" y="11878"/>
                    </a:cubicBezTo>
                    <a:cubicBezTo>
                      <a:pt x="51136" y="23722"/>
                      <a:pt x="49686" y="42575"/>
                      <a:pt x="49686" y="42575"/>
                    </a:cubicBezTo>
                    <a:cubicBezTo>
                      <a:pt x="49686" y="42575"/>
                      <a:pt x="28657" y="42575"/>
                      <a:pt x="15846" y="30731"/>
                    </a:cubicBezTo>
                    <a:close/>
                  </a:path>
                </a:pathLst>
              </a:custGeom>
              <a:noFill/>
              <a:ln w="19818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C77F7DD0-9CCC-C069-442E-D72DA1A8A802}"/>
                  </a:ext>
                </a:extLst>
              </p:cNvPr>
              <p:cNvSpPr/>
              <p:nvPr/>
            </p:nvSpPr>
            <p:spPr>
              <a:xfrm>
                <a:off x="6257379" y="3827988"/>
                <a:ext cx="147681" cy="98339"/>
              </a:xfrm>
              <a:custGeom>
                <a:avLst/>
                <a:gdLst>
                  <a:gd name="connsiteX0" fmla="*/ 43508 w 73330"/>
                  <a:gd name="connsiteY0" fmla="*/ 41335 h 48830"/>
                  <a:gd name="connsiteX1" fmla="*/ 73238 w 73330"/>
                  <a:gd name="connsiteY1" fmla="*/ 728 h 48830"/>
                  <a:gd name="connsiteX2" fmla="*/ 24413 w 73330"/>
                  <a:gd name="connsiteY2" fmla="*/ 8946 h 48830"/>
                  <a:gd name="connsiteX3" fmla="*/ 0 w 73330"/>
                  <a:gd name="connsiteY3" fmla="*/ 47137 h 48830"/>
                  <a:gd name="connsiteX4" fmla="*/ 43508 w 73330"/>
                  <a:gd name="connsiteY4" fmla="*/ 41094 h 4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30" h="48830">
                    <a:moveTo>
                      <a:pt x="43508" y="41335"/>
                    </a:moveTo>
                    <a:cubicBezTo>
                      <a:pt x="63811" y="28767"/>
                      <a:pt x="74447" y="3"/>
                      <a:pt x="73238" y="728"/>
                    </a:cubicBezTo>
                    <a:cubicBezTo>
                      <a:pt x="73238" y="728"/>
                      <a:pt x="44475" y="-3623"/>
                      <a:pt x="24413" y="8946"/>
                    </a:cubicBezTo>
                    <a:cubicBezTo>
                      <a:pt x="4109" y="21515"/>
                      <a:pt x="0" y="47137"/>
                      <a:pt x="0" y="47137"/>
                    </a:cubicBezTo>
                    <a:cubicBezTo>
                      <a:pt x="0" y="47137"/>
                      <a:pt x="23446" y="53663"/>
                      <a:pt x="43508" y="41094"/>
                    </a:cubicBezTo>
                  </a:path>
                </a:pathLst>
              </a:custGeom>
              <a:solidFill>
                <a:srgbClr val="FFFFFF"/>
              </a:solidFill>
              <a:ln w="241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C1268BE-ADD0-2F44-D53F-29DAD674BB50}"/>
                  </a:ext>
                </a:extLst>
              </p:cNvPr>
              <p:cNvSpPr/>
              <p:nvPr/>
            </p:nvSpPr>
            <p:spPr>
              <a:xfrm>
                <a:off x="6257379" y="3827988"/>
                <a:ext cx="147681" cy="98339"/>
              </a:xfrm>
              <a:custGeom>
                <a:avLst/>
                <a:gdLst>
                  <a:gd name="connsiteX0" fmla="*/ 43508 w 73330"/>
                  <a:gd name="connsiteY0" fmla="*/ 41335 h 48830"/>
                  <a:gd name="connsiteX1" fmla="*/ 73238 w 73330"/>
                  <a:gd name="connsiteY1" fmla="*/ 728 h 48830"/>
                  <a:gd name="connsiteX2" fmla="*/ 24413 w 73330"/>
                  <a:gd name="connsiteY2" fmla="*/ 8946 h 48830"/>
                  <a:gd name="connsiteX3" fmla="*/ 0 w 73330"/>
                  <a:gd name="connsiteY3" fmla="*/ 47137 h 48830"/>
                  <a:gd name="connsiteX4" fmla="*/ 43508 w 73330"/>
                  <a:gd name="connsiteY4" fmla="*/ 41094 h 4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30" h="48830">
                    <a:moveTo>
                      <a:pt x="43508" y="41335"/>
                    </a:moveTo>
                    <a:cubicBezTo>
                      <a:pt x="63811" y="28767"/>
                      <a:pt x="74447" y="3"/>
                      <a:pt x="73238" y="728"/>
                    </a:cubicBezTo>
                    <a:cubicBezTo>
                      <a:pt x="73238" y="728"/>
                      <a:pt x="44475" y="-3623"/>
                      <a:pt x="24413" y="8946"/>
                    </a:cubicBezTo>
                    <a:cubicBezTo>
                      <a:pt x="4109" y="21515"/>
                      <a:pt x="0" y="47137"/>
                      <a:pt x="0" y="47137"/>
                    </a:cubicBezTo>
                    <a:cubicBezTo>
                      <a:pt x="0" y="47137"/>
                      <a:pt x="23446" y="53663"/>
                      <a:pt x="43508" y="41094"/>
                    </a:cubicBezTo>
                    <a:close/>
                  </a:path>
                </a:pathLst>
              </a:custGeom>
              <a:noFill/>
              <a:ln w="19818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7FEDBA8-C925-2077-D2C9-DDAE8C25E7B9}"/>
                  </a:ext>
                </a:extLst>
              </p:cNvPr>
              <p:cNvSpPr/>
              <p:nvPr/>
            </p:nvSpPr>
            <p:spPr>
              <a:xfrm>
                <a:off x="6556525" y="3941900"/>
                <a:ext cx="22872" cy="180108"/>
              </a:xfrm>
              <a:custGeom>
                <a:avLst/>
                <a:gdLst>
                  <a:gd name="connsiteX0" fmla="*/ 1805 w 11357"/>
                  <a:gd name="connsiteY0" fmla="*/ 89433 h 89432"/>
                  <a:gd name="connsiteX1" fmla="*/ 3980 w 11357"/>
                  <a:gd name="connsiteY1" fmla="*/ 0 h 89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357" h="89432">
                    <a:moveTo>
                      <a:pt x="1805" y="89433"/>
                    </a:moveTo>
                    <a:cubicBezTo>
                      <a:pt x="-7864" y="62603"/>
                      <a:pt x="25492" y="23446"/>
                      <a:pt x="3980" y="0"/>
                    </a:cubicBezTo>
                  </a:path>
                </a:pathLst>
              </a:custGeom>
              <a:noFill/>
              <a:ln w="17401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A25A5C5-6F21-49BD-FC0F-96958C325F78}"/>
                  </a:ext>
                </a:extLst>
              </p:cNvPr>
              <p:cNvSpPr/>
              <p:nvPr/>
            </p:nvSpPr>
            <p:spPr>
              <a:xfrm>
                <a:off x="6472835" y="3864945"/>
                <a:ext cx="88370" cy="75495"/>
              </a:xfrm>
              <a:custGeom>
                <a:avLst/>
                <a:gdLst>
                  <a:gd name="connsiteX0" fmla="*/ 14113 w 43880"/>
                  <a:gd name="connsiteY0" fmla="*/ 27093 h 37487"/>
                  <a:gd name="connsiteX1" fmla="*/ 93 w 43880"/>
                  <a:gd name="connsiteY1" fmla="*/ 22 h 37487"/>
                  <a:gd name="connsiteX2" fmla="*/ 33691 w 43880"/>
                  <a:gd name="connsiteY2" fmla="*/ 10415 h 37487"/>
                  <a:gd name="connsiteX3" fmla="*/ 43843 w 43880"/>
                  <a:gd name="connsiteY3" fmla="*/ 37487 h 37487"/>
                  <a:gd name="connsiteX4" fmla="*/ 14113 w 43880"/>
                  <a:gd name="connsiteY4" fmla="*/ 26852 h 37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80" h="37487">
                    <a:moveTo>
                      <a:pt x="14113" y="27093"/>
                    </a:moveTo>
                    <a:cubicBezTo>
                      <a:pt x="2752" y="16700"/>
                      <a:pt x="-632" y="-703"/>
                      <a:pt x="93" y="22"/>
                    </a:cubicBezTo>
                    <a:cubicBezTo>
                      <a:pt x="93" y="22"/>
                      <a:pt x="22573" y="22"/>
                      <a:pt x="33691" y="10415"/>
                    </a:cubicBezTo>
                    <a:cubicBezTo>
                      <a:pt x="45052" y="20809"/>
                      <a:pt x="43843" y="37487"/>
                      <a:pt x="43843" y="37487"/>
                    </a:cubicBezTo>
                    <a:cubicBezTo>
                      <a:pt x="43843" y="37487"/>
                      <a:pt x="25473" y="37487"/>
                      <a:pt x="14113" y="26852"/>
                    </a:cubicBezTo>
                  </a:path>
                </a:pathLst>
              </a:custGeom>
              <a:solidFill>
                <a:srgbClr val="004155"/>
              </a:solidFill>
              <a:ln w="241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A502C0C-E34B-1774-52C0-F461F8F99356}"/>
                  </a:ext>
                </a:extLst>
              </p:cNvPr>
              <p:cNvSpPr/>
              <p:nvPr/>
            </p:nvSpPr>
            <p:spPr>
              <a:xfrm>
                <a:off x="6472835" y="3864945"/>
                <a:ext cx="88370" cy="75495"/>
              </a:xfrm>
              <a:custGeom>
                <a:avLst/>
                <a:gdLst>
                  <a:gd name="connsiteX0" fmla="*/ 14113 w 43880"/>
                  <a:gd name="connsiteY0" fmla="*/ 27093 h 37487"/>
                  <a:gd name="connsiteX1" fmla="*/ 93 w 43880"/>
                  <a:gd name="connsiteY1" fmla="*/ 22 h 37487"/>
                  <a:gd name="connsiteX2" fmla="*/ 33691 w 43880"/>
                  <a:gd name="connsiteY2" fmla="*/ 10415 h 37487"/>
                  <a:gd name="connsiteX3" fmla="*/ 43843 w 43880"/>
                  <a:gd name="connsiteY3" fmla="*/ 37487 h 37487"/>
                  <a:gd name="connsiteX4" fmla="*/ 14113 w 43880"/>
                  <a:gd name="connsiteY4" fmla="*/ 26852 h 37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80" h="37487">
                    <a:moveTo>
                      <a:pt x="14113" y="27093"/>
                    </a:moveTo>
                    <a:cubicBezTo>
                      <a:pt x="2752" y="16700"/>
                      <a:pt x="-632" y="-703"/>
                      <a:pt x="93" y="22"/>
                    </a:cubicBezTo>
                    <a:cubicBezTo>
                      <a:pt x="93" y="22"/>
                      <a:pt x="22573" y="22"/>
                      <a:pt x="33691" y="10415"/>
                    </a:cubicBezTo>
                    <a:cubicBezTo>
                      <a:pt x="45052" y="20809"/>
                      <a:pt x="43843" y="37487"/>
                      <a:pt x="43843" y="37487"/>
                    </a:cubicBezTo>
                    <a:cubicBezTo>
                      <a:pt x="43843" y="37487"/>
                      <a:pt x="25473" y="37487"/>
                      <a:pt x="14113" y="26852"/>
                    </a:cubicBezTo>
                    <a:close/>
                  </a:path>
                </a:pathLst>
              </a:custGeom>
              <a:noFill/>
              <a:ln w="17401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73C88F1-7EE7-F20B-89AE-BB8C24D07CE7}"/>
                  </a:ext>
                </a:extLst>
              </p:cNvPr>
              <p:cNvSpPr/>
              <p:nvPr/>
            </p:nvSpPr>
            <p:spPr>
              <a:xfrm>
                <a:off x="6569894" y="3865139"/>
                <a:ext cx="130173" cy="86623"/>
              </a:xfrm>
              <a:custGeom>
                <a:avLst/>
                <a:gdLst>
                  <a:gd name="connsiteX0" fmla="*/ 38432 w 64637"/>
                  <a:gd name="connsiteY0" fmla="*/ 36182 h 43012"/>
                  <a:gd name="connsiteX1" fmla="*/ 64537 w 64637"/>
                  <a:gd name="connsiteY1" fmla="*/ 651 h 43012"/>
                  <a:gd name="connsiteX2" fmla="*/ 21512 w 64637"/>
                  <a:gd name="connsiteY2" fmla="*/ 7902 h 43012"/>
                  <a:gd name="connsiteX3" fmla="*/ 0 w 64637"/>
                  <a:gd name="connsiteY3" fmla="*/ 41500 h 43012"/>
                  <a:gd name="connsiteX4" fmla="*/ 38432 w 64637"/>
                  <a:gd name="connsiteY4" fmla="*/ 36182 h 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637" h="43012">
                    <a:moveTo>
                      <a:pt x="38432" y="36182"/>
                    </a:moveTo>
                    <a:cubicBezTo>
                      <a:pt x="56077" y="25305"/>
                      <a:pt x="65745" y="-74"/>
                      <a:pt x="64537" y="651"/>
                    </a:cubicBezTo>
                    <a:cubicBezTo>
                      <a:pt x="64537" y="651"/>
                      <a:pt x="39399" y="-3216"/>
                      <a:pt x="21512" y="7902"/>
                    </a:cubicBezTo>
                    <a:cubicBezTo>
                      <a:pt x="3626" y="19021"/>
                      <a:pt x="0" y="41500"/>
                      <a:pt x="0" y="41500"/>
                    </a:cubicBezTo>
                    <a:cubicBezTo>
                      <a:pt x="0" y="41500"/>
                      <a:pt x="20546" y="47301"/>
                      <a:pt x="38432" y="36182"/>
                    </a:cubicBezTo>
                  </a:path>
                </a:pathLst>
              </a:custGeom>
              <a:solidFill>
                <a:srgbClr val="FFFFFF"/>
              </a:solidFill>
              <a:ln w="241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29875AE-0662-C4DC-C949-DB1A147FEB9F}"/>
                  </a:ext>
                </a:extLst>
              </p:cNvPr>
              <p:cNvSpPr/>
              <p:nvPr/>
            </p:nvSpPr>
            <p:spPr>
              <a:xfrm>
                <a:off x="6569894" y="3865139"/>
                <a:ext cx="130173" cy="86623"/>
              </a:xfrm>
              <a:custGeom>
                <a:avLst/>
                <a:gdLst>
                  <a:gd name="connsiteX0" fmla="*/ 38432 w 64637"/>
                  <a:gd name="connsiteY0" fmla="*/ 36182 h 43012"/>
                  <a:gd name="connsiteX1" fmla="*/ 64537 w 64637"/>
                  <a:gd name="connsiteY1" fmla="*/ 651 h 43012"/>
                  <a:gd name="connsiteX2" fmla="*/ 21512 w 64637"/>
                  <a:gd name="connsiteY2" fmla="*/ 7902 h 43012"/>
                  <a:gd name="connsiteX3" fmla="*/ 0 w 64637"/>
                  <a:gd name="connsiteY3" fmla="*/ 41500 h 43012"/>
                  <a:gd name="connsiteX4" fmla="*/ 38432 w 64637"/>
                  <a:gd name="connsiteY4" fmla="*/ 36182 h 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637" h="43012">
                    <a:moveTo>
                      <a:pt x="38432" y="36182"/>
                    </a:moveTo>
                    <a:cubicBezTo>
                      <a:pt x="56077" y="25305"/>
                      <a:pt x="65745" y="-74"/>
                      <a:pt x="64537" y="651"/>
                    </a:cubicBezTo>
                    <a:cubicBezTo>
                      <a:pt x="64537" y="651"/>
                      <a:pt x="39399" y="-3216"/>
                      <a:pt x="21512" y="7902"/>
                    </a:cubicBezTo>
                    <a:cubicBezTo>
                      <a:pt x="3626" y="19021"/>
                      <a:pt x="0" y="41500"/>
                      <a:pt x="0" y="41500"/>
                    </a:cubicBezTo>
                    <a:cubicBezTo>
                      <a:pt x="0" y="41500"/>
                      <a:pt x="20546" y="47301"/>
                      <a:pt x="38432" y="36182"/>
                    </a:cubicBezTo>
                    <a:close/>
                  </a:path>
                </a:pathLst>
              </a:custGeom>
              <a:noFill/>
              <a:ln w="17401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9D6E6F97-9F3F-3715-A8FC-5C02D4CFEE20}"/>
                  </a:ext>
                </a:extLst>
              </p:cNvPr>
              <p:cNvSpPr/>
              <p:nvPr/>
            </p:nvSpPr>
            <p:spPr>
              <a:xfrm>
                <a:off x="6903672" y="3915616"/>
                <a:ext cx="26229" cy="204448"/>
              </a:xfrm>
              <a:custGeom>
                <a:avLst/>
                <a:gdLst>
                  <a:gd name="connsiteX0" fmla="*/ 2011 w 13024"/>
                  <a:gd name="connsiteY0" fmla="*/ 101518 h 101518"/>
                  <a:gd name="connsiteX1" fmla="*/ 4670 w 13024"/>
                  <a:gd name="connsiteY1" fmla="*/ 0 h 101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24" h="101518">
                    <a:moveTo>
                      <a:pt x="2011" y="101518"/>
                    </a:moveTo>
                    <a:cubicBezTo>
                      <a:pt x="-8866" y="71063"/>
                      <a:pt x="29083" y="26588"/>
                      <a:pt x="4670" y="0"/>
                    </a:cubicBezTo>
                  </a:path>
                </a:pathLst>
              </a:custGeom>
              <a:noFill/>
              <a:ln w="19818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B6BF3F2-2242-1EE3-ADBF-4179345446D4}"/>
                  </a:ext>
                </a:extLst>
              </p:cNvPr>
              <p:cNvSpPr/>
              <p:nvPr/>
            </p:nvSpPr>
            <p:spPr>
              <a:xfrm>
                <a:off x="6808145" y="3828413"/>
                <a:ext cx="100162" cy="85743"/>
              </a:xfrm>
              <a:custGeom>
                <a:avLst/>
                <a:gdLst>
                  <a:gd name="connsiteX0" fmla="*/ 16088 w 49735"/>
                  <a:gd name="connsiteY0" fmla="*/ 30731 h 42575"/>
                  <a:gd name="connsiteX1" fmla="*/ 135 w 49735"/>
                  <a:gd name="connsiteY1" fmla="*/ 34 h 42575"/>
                  <a:gd name="connsiteX2" fmla="*/ 38325 w 49735"/>
                  <a:gd name="connsiteY2" fmla="*/ 11878 h 42575"/>
                  <a:gd name="connsiteX3" fmla="*/ 49686 w 49735"/>
                  <a:gd name="connsiteY3" fmla="*/ 42575 h 42575"/>
                  <a:gd name="connsiteX4" fmla="*/ 15846 w 49735"/>
                  <a:gd name="connsiteY4" fmla="*/ 30731 h 4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35" h="42575">
                    <a:moveTo>
                      <a:pt x="16088" y="30731"/>
                    </a:moveTo>
                    <a:cubicBezTo>
                      <a:pt x="3277" y="18887"/>
                      <a:pt x="-832" y="-933"/>
                      <a:pt x="135" y="34"/>
                    </a:cubicBezTo>
                    <a:cubicBezTo>
                      <a:pt x="135" y="34"/>
                      <a:pt x="25515" y="34"/>
                      <a:pt x="38325" y="11878"/>
                    </a:cubicBezTo>
                    <a:cubicBezTo>
                      <a:pt x="51136" y="23722"/>
                      <a:pt x="49686" y="42575"/>
                      <a:pt x="49686" y="42575"/>
                    </a:cubicBezTo>
                    <a:cubicBezTo>
                      <a:pt x="49686" y="42575"/>
                      <a:pt x="28657" y="42575"/>
                      <a:pt x="15846" y="30731"/>
                    </a:cubicBezTo>
                  </a:path>
                </a:pathLst>
              </a:custGeom>
              <a:solidFill>
                <a:srgbClr val="004155"/>
              </a:solidFill>
              <a:ln w="241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227555F-8AD7-2095-C574-B2E06C1B9032}"/>
                  </a:ext>
                </a:extLst>
              </p:cNvPr>
              <p:cNvSpPr/>
              <p:nvPr/>
            </p:nvSpPr>
            <p:spPr>
              <a:xfrm>
                <a:off x="6808145" y="3828413"/>
                <a:ext cx="100162" cy="85743"/>
              </a:xfrm>
              <a:custGeom>
                <a:avLst/>
                <a:gdLst>
                  <a:gd name="connsiteX0" fmla="*/ 16088 w 49735"/>
                  <a:gd name="connsiteY0" fmla="*/ 30731 h 42575"/>
                  <a:gd name="connsiteX1" fmla="*/ 135 w 49735"/>
                  <a:gd name="connsiteY1" fmla="*/ 34 h 42575"/>
                  <a:gd name="connsiteX2" fmla="*/ 38325 w 49735"/>
                  <a:gd name="connsiteY2" fmla="*/ 11878 h 42575"/>
                  <a:gd name="connsiteX3" fmla="*/ 49686 w 49735"/>
                  <a:gd name="connsiteY3" fmla="*/ 42575 h 42575"/>
                  <a:gd name="connsiteX4" fmla="*/ 15846 w 49735"/>
                  <a:gd name="connsiteY4" fmla="*/ 30731 h 4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35" h="42575">
                    <a:moveTo>
                      <a:pt x="16088" y="30731"/>
                    </a:moveTo>
                    <a:cubicBezTo>
                      <a:pt x="3277" y="18887"/>
                      <a:pt x="-832" y="-933"/>
                      <a:pt x="135" y="34"/>
                    </a:cubicBezTo>
                    <a:cubicBezTo>
                      <a:pt x="135" y="34"/>
                      <a:pt x="25515" y="34"/>
                      <a:pt x="38325" y="11878"/>
                    </a:cubicBezTo>
                    <a:cubicBezTo>
                      <a:pt x="51136" y="23722"/>
                      <a:pt x="49686" y="42575"/>
                      <a:pt x="49686" y="42575"/>
                    </a:cubicBezTo>
                    <a:cubicBezTo>
                      <a:pt x="49686" y="42575"/>
                      <a:pt x="28657" y="42575"/>
                      <a:pt x="15846" y="30731"/>
                    </a:cubicBezTo>
                    <a:close/>
                  </a:path>
                </a:pathLst>
              </a:custGeom>
              <a:noFill/>
              <a:ln w="19818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375E38A-0A4D-3DF7-B0AE-AE3024CBC926}"/>
                  </a:ext>
                </a:extLst>
              </p:cNvPr>
              <p:cNvSpPr/>
              <p:nvPr/>
            </p:nvSpPr>
            <p:spPr>
              <a:xfrm>
                <a:off x="6918917" y="3827988"/>
                <a:ext cx="147681" cy="98339"/>
              </a:xfrm>
              <a:custGeom>
                <a:avLst/>
                <a:gdLst>
                  <a:gd name="connsiteX0" fmla="*/ 43508 w 73330"/>
                  <a:gd name="connsiteY0" fmla="*/ 41335 h 48830"/>
                  <a:gd name="connsiteX1" fmla="*/ 73238 w 73330"/>
                  <a:gd name="connsiteY1" fmla="*/ 728 h 48830"/>
                  <a:gd name="connsiteX2" fmla="*/ 24413 w 73330"/>
                  <a:gd name="connsiteY2" fmla="*/ 8946 h 48830"/>
                  <a:gd name="connsiteX3" fmla="*/ 0 w 73330"/>
                  <a:gd name="connsiteY3" fmla="*/ 47137 h 48830"/>
                  <a:gd name="connsiteX4" fmla="*/ 43508 w 73330"/>
                  <a:gd name="connsiteY4" fmla="*/ 41094 h 4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30" h="48830">
                    <a:moveTo>
                      <a:pt x="43508" y="41335"/>
                    </a:moveTo>
                    <a:cubicBezTo>
                      <a:pt x="63811" y="28767"/>
                      <a:pt x="74447" y="3"/>
                      <a:pt x="73238" y="728"/>
                    </a:cubicBezTo>
                    <a:cubicBezTo>
                      <a:pt x="73238" y="728"/>
                      <a:pt x="44475" y="-3623"/>
                      <a:pt x="24413" y="8946"/>
                    </a:cubicBezTo>
                    <a:cubicBezTo>
                      <a:pt x="4109" y="21515"/>
                      <a:pt x="0" y="47137"/>
                      <a:pt x="0" y="47137"/>
                    </a:cubicBezTo>
                    <a:cubicBezTo>
                      <a:pt x="0" y="47137"/>
                      <a:pt x="23446" y="53663"/>
                      <a:pt x="43508" y="41094"/>
                    </a:cubicBezTo>
                  </a:path>
                </a:pathLst>
              </a:custGeom>
              <a:solidFill>
                <a:srgbClr val="FFFFFF"/>
              </a:solidFill>
              <a:ln w="241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BC09B8C2-624E-275A-2171-D00F74E05EA2}"/>
                  </a:ext>
                </a:extLst>
              </p:cNvPr>
              <p:cNvSpPr/>
              <p:nvPr/>
            </p:nvSpPr>
            <p:spPr>
              <a:xfrm>
                <a:off x="6918918" y="3827988"/>
                <a:ext cx="147681" cy="98339"/>
              </a:xfrm>
              <a:custGeom>
                <a:avLst/>
                <a:gdLst>
                  <a:gd name="connsiteX0" fmla="*/ 43508 w 73330"/>
                  <a:gd name="connsiteY0" fmla="*/ 41335 h 48830"/>
                  <a:gd name="connsiteX1" fmla="*/ 73238 w 73330"/>
                  <a:gd name="connsiteY1" fmla="*/ 728 h 48830"/>
                  <a:gd name="connsiteX2" fmla="*/ 24413 w 73330"/>
                  <a:gd name="connsiteY2" fmla="*/ 8946 h 48830"/>
                  <a:gd name="connsiteX3" fmla="*/ 0 w 73330"/>
                  <a:gd name="connsiteY3" fmla="*/ 47137 h 48830"/>
                  <a:gd name="connsiteX4" fmla="*/ 43508 w 73330"/>
                  <a:gd name="connsiteY4" fmla="*/ 41094 h 4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30" h="48830">
                    <a:moveTo>
                      <a:pt x="43508" y="41335"/>
                    </a:moveTo>
                    <a:cubicBezTo>
                      <a:pt x="63811" y="28767"/>
                      <a:pt x="74447" y="3"/>
                      <a:pt x="73238" y="728"/>
                    </a:cubicBezTo>
                    <a:cubicBezTo>
                      <a:pt x="73238" y="728"/>
                      <a:pt x="44475" y="-3623"/>
                      <a:pt x="24413" y="8946"/>
                    </a:cubicBezTo>
                    <a:cubicBezTo>
                      <a:pt x="4109" y="21515"/>
                      <a:pt x="0" y="47137"/>
                      <a:pt x="0" y="47137"/>
                    </a:cubicBezTo>
                    <a:cubicBezTo>
                      <a:pt x="0" y="47137"/>
                      <a:pt x="23446" y="53663"/>
                      <a:pt x="43508" y="41094"/>
                    </a:cubicBezTo>
                    <a:close/>
                  </a:path>
                </a:pathLst>
              </a:custGeom>
              <a:noFill/>
              <a:ln w="19818" cap="rnd">
                <a:solidFill>
                  <a:srgbClr val="00415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F0906F87-F8A6-BCCE-077B-19370BE49308}"/>
                  </a:ext>
                </a:extLst>
              </p:cNvPr>
              <p:cNvGrpSpPr/>
              <p:nvPr/>
            </p:nvGrpSpPr>
            <p:grpSpPr>
              <a:xfrm>
                <a:off x="5325193" y="3080357"/>
                <a:ext cx="414737" cy="477532"/>
                <a:chOff x="6185779" y="3202874"/>
                <a:chExt cx="292696" cy="337013"/>
              </a:xfrm>
            </p:grpSpPr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F3C224A5-D196-A569-B6A1-BF7F89C1BEA3}"/>
                    </a:ext>
                  </a:extLst>
                </p:cNvPr>
                <p:cNvSpPr/>
                <p:nvPr/>
              </p:nvSpPr>
              <p:spPr>
                <a:xfrm>
                  <a:off x="6240059" y="3336511"/>
                  <a:ext cx="190666" cy="203376"/>
                </a:xfrm>
                <a:custGeom>
                  <a:avLst/>
                  <a:gdLst>
                    <a:gd name="connsiteX0" fmla="*/ 0 w 134149"/>
                    <a:gd name="connsiteY0" fmla="*/ 0 h 143092"/>
                    <a:gd name="connsiteX1" fmla="*/ 0 w 134149"/>
                    <a:gd name="connsiteY1" fmla="*/ 134149 h 143092"/>
                    <a:gd name="connsiteX2" fmla="*/ 62603 w 134149"/>
                    <a:gd name="connsiteY2" fmla="*/ 143092 h 143092"/>
                    <a:gd name="connsiteX3" fmla="*/ 134149 w 134149"/>
                    <a:gd name="connsiteY3" fmla="*/ 134149 h 143092"/>
                    <a:gd name="connsiteX4" fmla="*/ 134149 w 134149"/>
                    <a:gd name="connsiteY4" fmla="*/ 0 h 143092"/>
                    <a:gd name="connsiteX5" fmla="*/ 0 w 134149"/>
                    <a:gd name="connsiteY5" fmla="*/ 0 h 143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149" h="143092">
                      <a:moveTo>
                        <a:pt x="0" y="0"/>
                      </a:moveTo>
                      <a:lnTo>
                        <a:pt x="0" y="134149"/>
                      </a:lnTo>
                      <a:cubicBezTo>
                        <a:pt x="0" y="134149"/>
                        <a:pt x="15711" y="143092"/>
                        <a:pt x="62603" y="143092"/>
                      </a:cubicBezTo>
                      <a:cubicBezTo>
                        <a:pt x="109495" y="143092"/>
                        <a:pt x="134149" y="134149"/>
                        <a:pt x="134149" y="134149"/>
                      </a:cubicBezTo>
                      <a:lnTo>
                        <a:pt x="134149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41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 Light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5408D72A-7B15-195F-8516-4D387C5B3F19}"/>
                    </a:ext>
                  </a:extLst>
                </p:cNvPr>
                <p:cNvSpPr/>
                <p:nvPr/>
              </p:nvSpPr>
              <p:spPr>
                <a:xfrm>
                  <a:off x="6240059" y="3336511"/>
                  <a:ext cx="190666" cy="203376"/>
                </a:xfrm>
                <a:custGeom>
                  <a:avLst/>
                  <a:gdLst>
                    <a:gd name="connsiteX0" fmla="*/ 0 w 134149"/>
                    <a:gd name="connsiteY0" fmla="*/ 0 h 143092"/>
                    <a:gd name="connsiteX1" fmla="*/ 0 w 134149"/>
                    <a:gd name="connsiteY1" fmla="*/ 134149 h 143092"/>
                    <a:gd name="connsiteX2" fmla="*/ 62603 w 134149"/>
                    <a:gd name="connsiteY2" fmla="*/ 143092 h 143092"/>
                    <a:gd name="connsiteX3" fmla="*/ 134149 w 134149"/>
                    <a:gd name="connsiteY3" fmla="*/ 134149 h 143092"/>
                    <a:gd name="connsiteX4" fmla="*/ 134149 w 134149"/>
                    <a:gd name="connsiteY4" fmla="*/ 0 h 143092"/>
                    <a:gd name="connsiteX5" fmla="*/ 0 w 134149"/>
                    <a:gd name="connsiteY5" fmla="*/ 0 h 143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149" h="143092">
                      <a:moveTo>
                        <a:pt x="0" y="0"/>
                      </a:moveTo>
                      <a:lnTo>
                        <a:pt x="0" y="134149"/>
                      </a:lnTo>
                      <a:cubicBezTo>
                        <a:pt x="0" y="134149"/>
                        <a:pt x="15711" y="143092"/>
                        <a:pt x="62603" y="143092"/>
                      </a:cubicBezTo>
                      <a:cubicBezTo>
                        <a:pt x="109495" y="143092"/>
                        <a:pt x="134149" y="134149"/>
                        <a:pt x="134149" y="134149"/>
                      </a:cubicBezTo>
                      <a:lnTo>
                        <a:pt x="134149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1359" cap="rnd">
                  <a:solidFill>
                    <a:srgbClr val="00415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 Light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A48E9C74-9EC4-95D3-D52C-9F363355C262}"/>
                    </a:ext>
                  </a:extLst>
                </p:cNvPr>
                <p:cNvSpPr/>
                <p:nvPr/>
              </p:nvSpPr>
              <p:spPr>
                <a:xfrm>
                  <a:off x="6319417" y="3343038"/>
                  <a:ext cx="34354" cy="196848"/>
                </a:xfrm>
                <a:custGeom>
                  <a:avLst/>
                  <a:gdLst>
                    <a:gd name="connsiteX0" fmla="*/ 0 w 24171"/>
                    <a:gd name="connsiteY0" fmla="*/ 0 h 138499"/>
                    <a:gd name="connsiteX1" fmla="*/ 0 w 24171"/>
                    <a:gd name="connsiteY1" fmla="*/ 138500 h 138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71" h="138499">
                      <a:moveTo>
                        <a:pt x="0" y="0"/>
                      </a:moveTo>
                      <a:lnTo>
                        <a:pt x="0" y="138500"/>
                      </a:lnTo>
                    </a:path>
                  </a:pathLst>
                </a:custGeom>
                <a:ln w="11359" cap="rnd">
                  <a:solidFill>
                    <a:srgbClr val="00415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 Light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1B6E1808-3B0F-0D8A-A839-59D7FAEE29F1}"/>
                    </a:ext>
                  </a:extLst>
                </p:cNvPr>
                <p:cNvSpPr/>
                <p:nvPr/>
              </p:nvSpPr>
              <p:spPr>
                <a:xfrm>
                  <a:off x="6244868" y="3412778"/>
                  <a:ext cx="182763" cy="12711"/>
                </a:xfrm>
                <a:custGeom>
                  <a:avLst/>
                  <a:gdLst>
                    <a:gd name="connsiteX0" fmla="*/ 0 w 128589"/>
                    <a:gd name="connsiteY0" fmla="*/ 0 h 8943"/>
                    <a:gd name="connsiteX1" fmla="*/ 52451 w 128589"/>
                    <a:gd name="connsiteY1" fmla="*/ 8943 h 8943"/>
                    <a:gd name="connsiteX2" fmla="*/ 128590 w 128589"/>
                    <a:gd name="connsiteY2" fmla="*/ 0 h 8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589" h="8943">
                      <a:moveTo>
                        <a:pt x="0" y="0"/>
                      </a:moveTo>
                      <a:lnTo>
                        <a:pt x="52451" y="8943"/>
                      </a:lnTo>
                      <a:lnTo>
                        <a:pt x="128590" y="0"/>
                      </a:lnTo>
                    </a:path>
                  </a:pathLst>
                </a:custGeom>
                <a:noFill/>
                <a:ln w="11359" cap="rnd">
                  <a:solidFill>
                    <a:srgbClr val="00415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 Light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6D09253F-9D3F-3698-5CAE-3CF13B9799D2}"/>
                    </a:ext>
                  </a:extLst>
                </p:cNvPr>
                <p:cNvSpPr/>
                <p:nvPr/>
              </p:nvSpPr>
              <p:spPr>
                <a:xfrm>
                  <a:off x="6244868" y="3476333"/>
                  <a:ext cx="182763" cy="12711"/>
                </a:xfrm>
                <a:custGeom>
                  <a:avLst/>
                  <a:gdLst>
                    <a:gd name="connsiteX0" fmla="*/ 0 w 128589"/>
                    <a:gd name="connsiteY0" fmla="*/ 0 h 8943"/>
                    <a:gd name="connsiteX1" fmla="*/ 52451 w 128589"/>
                    <a:gd name="connsiteY1" fmla="*/ 8943 h 8943"/>
                    <a:gd name="connsiteX2" fmla="*/ 128590 w 128589"/>
                    <a:gd name="connsiteY2" fmla="*/ 0 h 8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589" h="8943">
                      <a:moveTo>
                        <a:pt x="0" y="0"/>
                      </a:moveTo>
                      <a:lnTo>
                        <a:pt x="52451" y="8943"/>
                      </a:lnTo>
                      <a:lnTo>
                        <a:pt x="128590" y="0"/>
                      </a:lnTo>
                    </a:path>
                  </a:pathLst>
                </a:custGeom>
                <a:noFill/>
                <a:ln w="11359" cap="rnd">
                  <a:solidFill>
                    <a:srgbClr val="00415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 Ligh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46EEACD3-144D-686C-40A1-34C5E0ABA03E}"/>
                    </a:ext>
                  </a:extLst>
                </p:cNvPr>
                <p:cNvSpPr/>
                <p:nvPr/>
              </p:nvSpPr>
              <p:spPr>
                <a:xfrm>
                  <a:off x="6185779" y="3202874"/>
                  <a:ext cx="292696" cy="159059"/>
                </a:xfrm>
                <a:custGeom>
                  <a:avLst/>
                  <a:gdLst>
                    <a:gd name="connsiteX0" fmla="*/ 129798 w 205936"/>
                    <a:gd name="connsiteY0" fmla="*/ 35773 h 111911"/>
                    <a:gd name="connsiteX1" fmla="*/ 123030 w 205936"/>
                    <a:gd name="connsiteY1" fmla="*/ 35773 h 111911"/>
                    <a:gd name="connsiteX2" fmla="*/ 123030 w 205936"/>
                    <a:gd name="connsiteY2" fmla="*/ 0 h 111911"/>
                    <a:gd name="connsiteX3" fmla="*/ 87257 w 205936"/>
                    <a:gd name="connsiteY3" fmla="*/ 0 h 111911"/>
                    <a:gd name="connsiteX4" fmla="*/ 87257 w 205936"/>
                    <a:gd name="connsiteY4" fmla="*/ 35773 h 111911"/>
                    <a:gd name="connsiteX5" fmla="*/ 80490 w 205936"/>
                    <a:gd name="connsiteY5" fmla="*/ 35773 h 111911"/>
                    <a:gd name="connsiteX6" fmla="*/ 0 w 205936"/>
                    <a:gd name="connsiteY6" fmla="*/ 98376 h 111911"/>
                    <a:gd name="connsiteX7" fmla="*/ 102969 w 205936"/>
                    <a:gd name="connsiteY7" fmla="*/ 111912 h 111911"/>
                    <a:gd name="connsiteX8" fmla="*/ 205937 w 205936"/>
                    <a:gd name="connsiteY8" fmla="*/ 98376 h 111911"/>
                    <a:gd name="connsiteX9" fmla="*/ 129798 w 205936"/>
                    <a:gd name="connsiteY9" fmla="*/ 35773 h 11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5936" h="111911">
                      <a:moveTo>
                        <a:pt x="129798" y="35773"/>
                      </a:moveTo>
                      <a:lnTo>
                        <a:pt x="123030" y="35773"/>
                      </a:lnTo>
                      <a:lnTo>
                        <a:pt x="123030" y="0"/>
                      </a:lnTo>
                      <a:lnTo>
                        <a:pt x="87257" y="0"/>
                      </a:lnTo>
                      <a:lnTo>
                        <a:pt x="87257" y="35773"/>
                      </a:lnTo>
                      <a:lnTo>
                        <a:pt x="80490" y="35773"/>
                      </a:lnTo>
                      <a:cubicBezTo>
                        <a:pt x="60669" y="35773"/>
                        <a:pt x="0" y="78556"/>
                        <a:pt x="0" y="98376"/>
                      </a:cubicBezTo>
                      <a:cubicBezTo>
                        <a:pt x="0" y="98376"/>
                        <a:pt x="31422" y="111912"/>
                        <a:pt x="102969" y="111912"/>
                      </a:cubicBezTo>
                      <a:cubicBezTo>
                        <a:pt x="174515" y="111912"/>
                        <a:pt x="205937" y="98376"/>
                        <a:pt x="205937" y="98376"/>
                      </a:cubicBezTo>
                      <a:cubicBezTo>
                        <a:pt x="205937" y="78556"/>
                        <a:pt x="149619" y="35773"/>
                        <a:pt x="129798" y="35773"/>
                      </a:cubicBezTo>
                    </a:path>
                  </a:pathLst>
                </a:custGeom>
                <a:solidFill>
                  <a:srgbClr val="FFFFFF"/>
                </a:solidFill>
                <a:ln w="241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 Light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458DAAE6-03A4-97F8-9291-26C9897924AD}"/>
                    </a:ext>
                  </a:extLst>
                </p:cNvPr>
                <p:cNvSpPr/>
                <p:nvPr/>
              </p:nvSpPr>
              <p:spPr>
                <a:xfrm>
                  <a:off x="6185779" y="3202874"/>
                  <a:ext cx="292696" cy="159059"/>
                </a:xfrm>
                <a:custGeom>
                  <a:avLst/>
                  <a:gdLst>
                    <a:gd name="connsiteX0" fmla="*/ 129798 w 205936"/>
                    <a:gd name="connsiteY0" fmla="*/ 35773 h 111911"/>
                    <a:gd name="connsiteX1" fmla="*/ 123030 w 205936"/>
                    <a:gd name="connsiteY1" fmla="*/ 35773 h 111911"/>
                    <a:gd name="connsiteX2" fmla="*/ 123030 w 205936"/>
                    <a:gd name="connsiteY2" fmla="*/ 0 h 111911"/>
                    <a:gd name="connsiteX3" fmla="*/ 87257 w 205936"/>
                    <a:gd name="connsiteY3" fmla="*/ 0 h 111911"/>
                    <a:gd name="connsiteX4" fmla="*/ 87257 w 205936"/>
                    <a:gd name="connsiteY4" fmla="*/ 35773 h 111911"/>
                    <a:gd name="connsiteX5" fmla="*/ 80490 w 205936"/>
                    <a:gd name="connsiteY5" fmla="*/ 35773 h 111911"/>
                    <a:gd name="connsiteX6" fmla="*/ 0 w 205936"/>
                    <a:gd name="connsiteY6" fmla="*/ 98376 h 111911"/>
                    <a:gd name="connsiteX7" fmla="*/ 102969 w 205936"/>
                    <a:gd name="connsiteY7" fmla="*/ 111912 h 111911"/>
                    <a:gd name="connsiteX8" fmla="*/ 205937 w 205936"/>
                    <a:gd name="connsiteY8" fmla="*/ 98376 h 111911"/>
                    <a:gd name="connsiteX9" fmla="*/ 129798 w 205936"/>
                    <a:gd name="connsiteY9" fmla="*/ 35773 h 11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5936" h="111911">
                      <a:moveTo>
                        <a:pt x="129798" y="35773"/>
                      </a:moveTo>
                      <a:lnTo>
                        <a:pt x="123030" y="35773"/>
                      </a:lnTo>
                      <a:lnTo>
                        <a:pt x="123030" y="0"/>
                      </a:lnTo>
                      <a:lnTo>
                        <a:pt x="87257" y="0"/>
                      </a:lnTo>
                      <a:lnTo>
                        <a:pt x="87257" y="35773"/>
                      </a:lnTo>
                      <a:lnTo>
                        <a:pt x="80490" y="35773"/>
                      </a:lnTo>
                      <a:cubicBezTo>
                        <a:pt x="60669" y="35773"/>
                        <a:pt x="0" y="78556"/>
                        <a:pt x="0" y="98376"/>
                      </a:cubicBezTo>
                      <a:cubicBezTo>
                        <a:pt x="0" y="98376"/>
                        <a:pt x="31422" y="111912"/>
                        <a:pt x="102969" y="111912"/>
                      </a:cubicBezTo>
                      <a:cubicBezTo>
                        <a:pt x="174515" y="111912"/>
                        <a:pt x="205937" y="98376"/>
                        <a:pt x="205937" y="98376"/>
                      </a:cubicBezTo>
                      <a:cubicBezTo>
                        <a:pt x="205937" y="78556"/>
                        <a:pt x="149619" y="35773"/>
                        <a:pt x="129798" y="35773"/>
                      </a:cubicBezTo>
                      <a:close/>
                    </a:path>
                  </a:pathLst>
                </a:custGeom>
                <a:noFill/>
                <a:ln w="11359" cap="flat">
                  <a:solidFill>
                    <a:srgbClr val="00415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 Light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0B20C18-D4FD-B4E5-9B9E-888D4C020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8897" y="3352937"/>
              <a:ext cx="344255" cy="556979"/>
            </a:xfrm>
            <a:prstGeom prst="rect">
              <a:avLst/>
            </a:prstGeom>
          </p:spPr>
        </p:pic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1537CB10-59FD-78DA-F58B-C30CBC322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770817">
            <a:off x="4285418" y="1372367"/>
            <a:ext cx="2127630" cy="15070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EC74B8-9A6C-615E-E340-3915237AFAFD}"/>
              </a:ext>
            </a:extLst>
          </p:cNvPr>
          <p:cNvSpPr txBox="1"/>
          <p:nvPr/>
        </p:nvSpPr>
        <p:spPr>
          <a:xfrm>
            <a:off x="8359466" y="5390839"/>
            <a:ext cx="368504" cy="2067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rgbClr val="254A5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4" name="Graphic 65">
            <a:extLst>
              <a:ext uri="{FF2B5EF4-FFF2-40B4-BE49-F238E27FC236}">
                <a16:creationId xmlns:a16="http://schemas.microsoft.com/office/drawing/2014/main" id="{BED309F7-12F6-A5C6-73D6-BA49FD994F82}"/>
              </a:ext>
            </a:extLst>
          </p:cNvPr>
          <p:cNvSpPr/>
          <p:nvPr/>
        </p:nvSpPr>
        <p:spPr>
          <a:xfrm rot="7957843">
            <a:off x="6407728" y="5076736"/>
            <a:ext cx="1676604" cy="1188572"/>
          </a:xfrm>
          <a:custGeom>
            <a:avLst/>
            <a:gdLst>
              <a:gd name="connsiteX0" fmla="*/ 865580 w 1676604"/>
              <a:gd name="connsiteY0" fmla="*/ 860571 h 1188572"/>
              <a:gd name="connsiteX1" fmla="*/ 862380 w 1676604"/>
              <a:gd name="connsiteY1" fmla="*/ 860571 h 1188572"/>
              <a:gd name="connsiteX2" fmla="*/ 904545 w 1676604"/>
              <a:gd name="connsiteY2" fmla="*/ 1188573 h 1188572"/>
              <a:gd name="connsiteX3" fmla="*/ 0 w 1676604"/>
              <a:gd name="connsiteY3" fmla="*/ 676182 h 1188572"/>
              <a:gd name="connsiteX4" fmla="*/ 775822 w 1676604"/>
              <a:gd name="connsiteY4" fmla="*/ 185501 h 1188572"/>
              <a:gd name="connsiteX5" fmla="*/ 819518 w 1676604"/>
              <a:gd name="connsiteY5" fmla="*/ 526445 h 1188572"/>
              <a:gd name="connsiteX6" fmla="*/ 1658797 w 1676604"/>
              <a:gd name="connsiteY6" fmla="*/ 0 h 1188572"/>
              <a:gd name="connsiteX7" fmla="*/ 1671043 w 1676604"/>
              <a:gd name="connsiteY7" fmla="*/ 95743 h 1188572"/>
              <a:gd name="connsiteX8" fmla="*/ 865580 w 1676604"/>
              <a:gd name="connsiteY8" fmla="*/ 860710 h 118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6604" h="1188572">
                <a:moveTo>
                  <a:pt x="865580" y="860571"/>
                </a:moveTo>
                <a:lnTo>
                  <a:pt x="862380" y="860571"/>
                </a:lnTo>
                <a:cubicBezTo>
                  <a:pt x="862380" y="860571"/>
                  <a:pt x="904545" y="1188573"/>
                  <a:pt x="904545" y="1188573"/>
                </a:cubicBezTo>
                <a:lnTo>
                  <a:pt x="0" y="676182"/>
                </a:lnTo>
                <a:lnTo>
                  <a:pt x="775822" y="185501"/>
                </a:lnTo>
                <a:lnTo>
                  <a:pt x="819518" y="526445"/>
                </a:lnTo>
                <a:cubicBezTo>
                  <a:pt x="1233800" y="530203"/>
                  <a:pt x="1558741" y="311859"/>
                  <a:pt x="1658797" y="0"/>
                </a:cubicBezTo>
                <a:lnTo>
                  <a:pt x="1671043" y="95743"/>
                </a:lnTo>
                <a:cubicBezTo>
                  <a:pt x="1726151" y="524636"/>
                  <a:pt x="1365446" y="867250"/>
                  <a:pt x="865580" y="860710"/>
                </a:cubicBezTo>
              </a:path>
            </a:pathLst>
          </a:custGeom>
          <a:solidFill>
            <a:srgbClr val="FFFFFF">
              <a:alpha val="3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69" name="Rechthoek: afgeronde hoeken 68">
            <a:extLst>
              <a:ext uri="{FF2B5EF4-FFF2-40B4-BE49-F238E27FC236}">
                <a16:creationId xmlns:a16="http://schemas.microsoft.com/office/drawing/2014/main" id="{E523D10A-4DED-F3AD-A081-A79BDC526214}"/>
              </a:ext>
            </a:extLst>
          </p:cNvPr>
          <p:cNvSpPr/>
          <p:nvPr/>
        </p:nvSpPr>
        <p:spPr>
          <a:xfrm>
            <a:off x="5059346" y="4170004"/>
            <a:ext cx="2513036" cy="963373"/>
          </a:xfrm>
          <a:prstGeom prst="roundRect">
            <a:avLst/>
          </a:prstGeom>
          <a:solidFill>
            <a:srgbClr val="00194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1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 </a:t>
            </a:r>
            <a:r>
              <a:rPr lang="en-US" sz="1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hozam</a:t>
            </a:r>
            <a:r>
              <a:rPr lang="en-US" sz="1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és</a:t>
            </a:r>
            <a:r>
              <a:rPr lang="en-US" sz="1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az</a:t>
            </a:r>
            <a:r>
              <a:rPr lang="en-US" sz="1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erőforrásköltségek</a:t>
            </a:r>
            <a:r>
              <a:rPr lang="en-US" sz="1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közötti</a:t>
            </a:r>
            <a:r>
              <a:rPr lang="en-US" sz="1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kompromisszumok</a:t>
            </a:r>
            <a:r>
              <a:rPr lang="en-US" sz="1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optimalizálása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  <a:sym typeface="Arial"/>
            </a:endParaRPr>
          </a:p>
        </p:txBody>
      </p:sp>
      <p:sp>
        <p:nvSpPr>
          <p:cNvPr id="70" name="Rechthoek: afgeronde hoeken 69">
            <a:extLst>
              <a:ext uri="{FF2B5EF4-FFF2-40B4-BE49-F238E27FC236}">
                <a16:creationId xmlns:a16="http://schemas.microsoft.com/office/drawing/2014/main" id="{C54600F3-AECE-33AA-2CAB-7F7BA8B83538}"/>
              </a:ext>
            </a:extLst>
          </p:cNvPr>
          <p:cNvSpPr/>
          <p:nvPr/>
        </p:nvSpPr>
        <p:spPr>
          <a:xfrm>
            <a:off x="4796710" y="2299057"/>
            <a:ext cx="2485707" cy="942450"/>
          </a:xfrm>
          <a:prstGeom prst="roundRect">
            <a:avLst/>
          </a:prstGeom>
          <a:solidFill>
            <a:srgbClr val="00194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1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Biztosítsa</a:t>
            </a:r>
            <a:r>
              <a:rPr lang="en-US" sz="1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a </a:t>
            </a:r>
            <a:r>
              <a:rPr lang="en-US" sz="1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termesztési</a:t>
            </a:r>
            <a:r>
              <a:rPr lang="en-US" sz="1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ismereteket</a:t>
            </a:r>
            <a:r>
              <a:rPr lang="en-US" sz="1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és</a:t>
            </a:r>
            <a:r>
              <a:rPr lang="en-US" sz="1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ossza</a:t>
            </a:r>
            <a:r>
              <a:rPr lang="en-US" sz="1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meg a </a:t>
            </a:r>
            <a:r>
              <a:rPr lang="hu-HU" sz="1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legjobb</a:t>
            </a:r>
            <a:r>
              <a:rPr lang="en-US" sz="1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gyakorlatokat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71" name="Rechthoek: afgeronde hoeken 70">
            <a:extLst>
              <a:ext uri="{FF2B5EF4-FFF2-40B4-BE49-F238E27FC236}">
                <a16:creationId xmlns:a16="http://schemas.microsoft.com/office/drawing/2014/main" id="{F46C04C0-5220-24C7-495C-E5126AFA72AD}"/>
              </a:ext>
            </a:extLst>
          </p:cNvPr>
          <p:cNvSpPr/>
          <p:nvPr/>
        </p:nvSpPr>
        <p:spPr>
          <a:xfrm>
            <a:off x="8669613" y="4412684"/>
            <a:ext cx="2400627" cy="968367"/>
          </a:xfrm>
          <a:prstGeom prst="roundRect">
            <a:avLst/>
          </a:prstGeom>
          <a:solidFill>
            <a:srgbClr val="00194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hu-HU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Javítsa az </a:t>
            </a:r>
            <a:r>
              <a:rPr lang="hu-HU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előrejelezhetőséget</a:t>
            </a:r>
            <a:r>
              <a:rPr lang="hu-HU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szükségtelen hibák csökkentésével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72" name="Rechthoek: afgeronde hoeken 71">
            <a:extLst>
              <a:ext uri="{FF2B5EF4-FFF2-40B4-BE49-F238E27FC236}">
                <a16:creationId xmlns:a16="http://schemas.microsoft.com/office/drawing/2014/main" id="{370A1D53-151A-A750-1566-348497BEBDDB}"/>
              </a:ext>
            </a:extLst>
          </p:cNvPr>
          <p:cNvSpPr/>
          <p:nvPr/>
        </p:nvSpPr>
        <p:spPr>
          <a:xfrm>
            <a:off x="9595204" y="1681232"/>
            <a:ext cx="2481226" cy="1100283"/>
          </a:xfrm>
          <a:prstGeom prst="roundRect">
            <a:avLst/>
          </a:prstGeom>
          <a:solidFill>
            <a:srgbClr val="00194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Terjessze ki és bővítse a vállalatot jövedelmezőbb hektárokkal.</a:t>
            </a:r>
          </a:p>
        </p:txBody>
      </p:sp>
      <p:sp>
        <p:nvSpPr>
          <p:cNvPr id="73" name="Rechthoek: afgeronde hoeken 72">
            <a:extLst>
              <a:ext uri="{FF2B5EF4-FFF2-40B4-BE49-F238E27FC236}">
                <a16:creationId xmlns:a16="http://schemas.microsoft.com/office/drawing/2014/main" id="{1E6D1B69-9D46-D9E2-B746-04A2E33B11A3}"/>
              </a:ext>
            </a:extLst>
          </p:cNvPr>
          <p:cNvSpPr/>
          <p:nvPr/>
        </p:nvSpPr>
        <p:spPr>
          <a:xfrm>
            <a:off x="6328684" y="721918"/>
            <a:ext cx="2424688" cy="975013"/>
          </a:xfrm>
          <a:prstGeom prst="roundRect">
            <a:avLst/>
          </a:prstGeom>
          <a:solidFill>
            <a:srgbClr val="00194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600" dirty="0">
                <a:latin typeface="Source Sans Pro" panose="020B0503030403020204" pitchFamily="34" charset="0"/>
                <a:ea typeface="Source Sans Pro" panose="020B0503030403020204" pitchFamily="34" charset="0"/>
                <a:cs typeface="Sans Serif Collection" panose="020B0502040504020204" pitchFamily="34" charset="0"/>
              </a:rPr>
              <a:t>Támogassa a szakképzett és tapasztalt termelőket, akik ritkán állnak rendelkezésre.</a:t>
            </a:r>
          </a:p>
        </p:txBody>
      </p:sp>
      <p:sp>
        <p:nvSpPr>
          <p:cNvPr id="79" name="Tekstvak 78">
            <a:extLst>
              <a:ext uri="{FF2B5EF4-FFF2-40B4-BE49-F238E27FC236}">
                <a16:creationId xmlns:a16="http://schemas.microsoft.com/office/drawing/2014/main" id="{EAEA2467-EF51-224C-3DCD-69F81A641D5D}"/>
              </a:ext>
            </a:extLst>
          </p:cNvPr>
          <p:cNvSpPr txBox="1"/>
          <p:nvPr/>
        </p:nvSpPr>
        <p:spPr>
          <a:xfrm>
            <a:off x="3678865" y="5837102"/>
            <a:ext cx="8343280" cy="556882"/>
          </a:xfrm>
          <a:prstGeom prst="roundRect">
            <a:avLst>
              <a:gd name="adj" fmla="val 4080"/>
            </a:avLst>
          </a:prstGeom>
          <a:solidFill>
            <a:srgbClr val="F2F2F2">
              <a:alpha val="69804"/>
            </a:srgbClr>
          </a:solidFill>
        </p:spPr>
        <p:txBody>
          <a:bodyPr wrap="square" anchor="ctr" anchorCtr="0">
            <a:noAutofit/>
          </a:bodyPr>
          <a:lstStyle/>
          <a:p>
            <a:r>
              <a:rPr lang="hu-HU" sz="2500" dirty="0">
                <a:latin typeface="Kanit SemiBold" panose="020B0604020202020204" charset="-34"/>
                <a:cs typeface="Kanit SemiBold" panose="020B0604020202020204" charset="-34"/>
              </a:rPr>
              <a:t>Teljes döntéshozási </a:t>
            </a:r>
            <a:r>
              <a:rPr lang="hu-HU" sz="2500" dirty="0" err="1">
                <a:latin typeface="Kanit SemiBold" panose="020B0604020202020204" charset="-34"/>
                <a:cs typeface="Kanit SemiBold" panose="020B0604020202020204" charset="-34"/>
              </a:rPr>
              <a:t>automatizációra</a:t>
            </a:r>
            <a:r>
              <a:rPr lang="hu-HU" sz="2500" dirty="0">
                <a:latin typeface="Kanit SemiBold" panose="020B0604020202020204" charset="-34"/>
                <a:cs typeface="Kanit SemiBold" panose="020B0604020202020204" charset="-34"/>
              </a:rPr>
              <a:t> van szükségünk!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4164C62-0103-0457-7B52-5C9B7BD4BAB1}"/>
              </a:ext>
            </a:extLst>
          </p:cNvPr>
          <p:cNvGrpSpPr/>
          <p:nvPr/>
        </p:nvGrpSpPr>
        <p:grpSpPr>
          <a:xfrm>
            <a:off x="-9055" y="6745464"/>
            <a:ext cx="12201055" cy="112535"/>
            <a:chOff x="-9055" y="6745464"/>
            <a:chExt cx="12201055" cy="112535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6BEA43C-167C-D2B4-0352-4736A4CBE188}"/>
                </a:ext>
              </a:extLst>
            </p:cNvPr>
            <p:cNvSpPr/>
            <p:nvPr/>
          </p:nvSpPr>
          <p:spPr>
            <a:xfrm>
              <a:off x="0" y="6745465"/>
              <a:ext cx="12192000" cy="109795"/>
            </a:xfrm>
            <a:prstGeom prst="rect">
              <a:avLst/>
            </a:prstGeom>
            <a:solidFill>
              <a:srgbClr val="82BE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pic>
          <p:nvPicPr>
            <p:cNvPr id="77" name="Picture 76" descr="A blue and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4DA939FE-484D-B4C0-D890-39F112FE9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5" y="6745464"/>
              <a:ext cx="9890975" cy="1125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887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3" grpId="0" animBg="1"/>
      <p:bldP spid="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922A92-2D18-19BB-9812-9D78808BC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lant, gebouw, kas, oogst&#10;&#10;Automatisch gegenereerde beschrijving">
            <a:extLst>
              <a:ext uri="{FF2B5EF4-FFF2-40B4-BE49-F238E27FC236}">
                <a16:creationId xmlns:a16="http://schemas.microsoft.com/office/drawing/2014/main" id="{F3EC58A5-63D5-C1ED-4128-0CA3DCB3F6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-701" r="9903" b="32385"/>
          <a:stretch/>
        </p:blipFill>
        <p:spPr>
          <a:xfrm>
            <a:off x="0" y="-71120"/>
            <a:ext cx="12192000" cy="6929120"/>
          </a:xfrm>
          <a:prstGeom prst="rect">
            <a:avLst/>
          </a:prstGeom>
        </p:spPr>
      </p:pic>
      <p:pic>
        <p:nvPicPr>
          <p:cNvPr id="5" name="Picture 4" descr="A blu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F77F419-ADF9-2C60-D184-900BE7105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" y="0"/>
            <a:ext cx="9890975" cy="6858000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1C3F04BA-2428-5396-E967-AFD8AEC844B3}"/>
              </a:ext>
            </a:extLst>
          </p:cNvPr>
          <p:cNvSpPr txBox="1">
            <a:spLocks/>
          </p:cNvSpPr>
          <p:nvPr/>
        </p:nvSpPr>
        <p:spPr>
          <a:xfrm>
            <a:off x="730888" y="352934"/>
            <a:ext cx="6645272" cy="180685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10000"/>
          </a:bodyPr>
          <a:lstStyle>
            <a:lvl1pPr marL="191995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3990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5986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67981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59976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254A5D"/>
              </a:buClr>
              <a:buNone/>
              <a:defRPr/>
            </a:pPr>
            <a:r>
              <a:rPr lang="hu-HU" sz="3800" b="1" kern="1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Változást teljes döntés </a:t>
            </a:r>
            <a:r>
              <a:rPr lang="hu-HU" sz="3800" b="1" kern="100" dirty="0" err="1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automatizációval</a:t>
            </a:r>
            <a:r>
              <a:rPr lang="hu-HU" sz="3800" b="1" kern="1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lehet hozni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Open Sans Bold" panose="020B0806030504020204" pitchFamily="34" charset="0"/>
                <a:cs typeface="Open Sans Bold" panose="020B0806030504020204" pitchFamily="34" charset="0"/>
              </a:rPr>
            </a:br>
            <a:r>
              <a:rPr lang="hu-HU" sz="35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 Bold" panose="020B0806030504020204" pitchFamily="34" charset="0"/>
              </a:rPr>
              <a:t>Csökkentse a szükségtelen emberi beavatkozások számát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052009B-D6B4-3073-E6BE-9C534AD00EDD}"/>
              </a:ext>
            </a:extLst>
          </p:cNvPr>
          <p:cNvGrpSpPr/>
          <p:nvPr/>
        </p:nvGrpSpPr>
        <p:grpSpPr>
          <a:xfrm>
            <a:off x="730888" y="2230912"/>
            <a:ext cx="7349700" cy="4274154"/>
            <a:chOff x="730887" y="2230911"/>
            <a:chExt cx="7234553" cy="4274155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72B5A1A7-E545-8FDD-67C7-4B0BEB1E9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70" t="1733" r="21277" b="12508"/>
            <a:stretch/>
          </p:blipFill>
          <p:spPr>
            <a:xfrm>
              <a:off x="730887" y="2230911"/>
              <a:ext cx="7234553" cy="4274155"/>
            </a:xfrm>
            <a:prstGeom prst="rect">
              <a:avLst/>
            </a:prstGeom>
          </p:spPr>
        </p:pic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E563EE3B-927A-57FC-B950-36E9C4D989D8}"/>
                </a:ext>
              </a:extLst>
            </p:cNvPr>
            <p:cNvSpPr/>
            <p:nvPr/>
          </p:nvSpPr>
          <p:spPr>
            <a:xfrm>
              <a:off x="3657600" y="2651760"/>
              <a:ext cx="2306320" cy="568960"/>
            </a:xfrm>
            <a:prstGeom prst="rect">
              <a:avLst/>
            </a:prstGeom>
            <a:solidFill>
              <a:srgbClr val="01B0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5477A6B8-CD0A-F070-6531-124D1F58219F}"/>
                </a:ext>
              </a:extLst>
            </p:cNvPr>
            <p:cNvSpPr/>
            <p:nvPr/>
          </p:nvSpPr>
          <p:spPr>
            <a:xfrm>
              <a:off x="4500880" y="3504626"/>
              <a:ext cx="1452880" cy="568960"/>
            </a:xfrm>
            <a:prstGeom prst="rect">
              <a:avLst/>
            </a:prstGeom>
            <a:solidFill>
              <a:srgbClr val="01B0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FB971BB-C844-AE86-6309-B118798E4266}"/>
                </a:ext>
              </a:extLst>
            </p:cNvPr>
            <p:cNvSpPr/>
            <p:nvPr/>
          </p:nvSpPr>
          <p:spPr>
            <a:xfrm>
              <a:off x="5227320" y="4293933"/>
              <a:ext cx="787400" cy="568960"/>
            </a:xfrm>
            <a:prstGeom prst="rect">
              <a:avLst/>
            </a:prstGeom>
            <a:solidFill>
              <a:srgbClr val="01B0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sp>
        <p:nvSpPr>
          <p:cNvPr id="21" name="Rechthoek 20">
            <a:extLst>
              <a:ext uri="{FF2B5EF4-FFF2-40B4-BE49-F238E27FC236}">
                <a16:creationId xmlns:a16="http://schemas.microsoft.com/office/drawing/2014/main" id="{72C03745-E9BF-905C-5E38-0D985379DD9C}"/>
              </a:ext>
            </a:extLst>
          </p:cNvPr>
          <p:cNvSpPr/>
          <p:nvPr/>
        </p:nvSpPr>
        <p:spPr>
          <a:xfrm>
            <a:off x="802008" y="5019040"/>
            <a:ext cx="7285210" cy="1486025"/>
          </a:xfrm>
          <a:prstGeom prst="rect">
            <a:avLst/>
          </a:prstGeom>
          <a:noFill/>
          <a:ln w="57150">
            <a:solidFill>
              <a:srgbClr val="0019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5BF119-C52F-B8FF-6F5A-4FC76B689169}"/>
              </a:ext>
            </a:extLst>
          </p:cNvPr>
          <p:cNvGrpSpPr/>
          <p:nvPr/>
        </p:nvGrpSpPr>
        <p:grpSpPr>
          <a:xfrm>
            <a:off x="-9055" y="6745464"/>
            <a:ext cx="12201055" cy="112535"/>
            <a:chOff x="-9055" y="6745464"/>
            <a:chExt cx="12201055" cy="11253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E17F3D-F785-E6AB-29F9-EE86198692BC}"/>
                </a:ext>
              </a:extLst>
            </p:cNvPr>
            <p:cNvSpPr/>
            <p:nvPr/>
          </p:nvSpPr>
          <p:spPr>
            <a:xfrm>
              <a:off x="0" y="6745465"/>
              <a:ext cx="12192000" cy="109795"/>
            </a:xfrm>
            <a:prstGeom prst="rect">
              <a:avLst/>
            </a:prstGeom>
            <a:solidFill>
              <a:srgbClr val="82BE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pic>
          <p:nvPicPr>
            <p:cNvPr id="12" name="Picture 11" descr="A blue and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71A80CF-86B1-7725-F3DA-C865A133F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5" y="6745464"/>
              <a:ext cx="9890975" cy="1125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822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922A92-2D18-19BB-9812-9D78808BC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tomato plants growing in a greenhouse&#10;&#10;Description automatically generated">
            <a:extLst>
              <a:ext uri="{FF2B5EF4-FFF2-40B4-BE49-F238E27FC236}">
                <a16:creationId xmlns:a16="http://schemas.microsoft.com/office/drawing/2014/main" id="{8D7C9261-9BC3-D54D-4843-CA25C34CA0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" r="774" b="777"/>
          <a:stretch/>
        </p:blipFill>
        <p:spPr>
          <a:xfrm>
            <a:off x="0" y="-1345"/>
            <a:ext cx="12192000" cy="6852521"/>
          </a:xfrm>
          <a:prstGeom prst="rect">
            <a:avLst/>
          </a:prstGeom>
        </p:spPr>
      </p:pic>
      <p:pic>
        <p:nvPicPr>
          <p:cNvPr id="2" name="Picture 1" descr="A blu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81098A-FEAA-3292-14CE-3818F2FAA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1" y="-6824"/>
            <a:ext cx="98909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CDF837-3461-50AF-9D56-C21773F2C3DD}"/>
              </a:ext>
            </a:extLst>
          </p:cNvPr>
          <p:cNvSpPr txBox="1"/>
          <p:nvPr/>
        </p:nvSpPr>
        <p:spPr>
          <a:xfrm>
            <a:off x="302865" y="893245"/>
            <a:ext cx="3417358" cy="9548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defTabSz="914377">
              <a:lnSpc>
                <a:spcPct val="110000"/>
              </a:lnSpc>
              <a:defRPr/>
            </a:pPr>
            <a:r>
              <a:rPr lang="es-E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A Crop Controller </a:t>
            </a:r>
            <a:r>
              <a:rPr lang="es-ES" sz="3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önállóan</a:t>
            </a:r>
            <a:r>
              <a:rPr lang="es-E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r>
              <a:rPr lang="es-ES" sz="3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optimalizálja</a:t>
            </a:r>
            <a:r>
              <a:rPr lang="es-E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r>
              <a:rPr lang="es-ES" sz="3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és</a:t>
            </a:r>
            <a:r>
              <a:rPr lang="es-E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r>
              <a:rPr lang="es-ES" sz="3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valósítja</a:t>
            </a:r>
            <a:r>
              <a:rPr lang="es-E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r>
              <a:rPr lang="es-ES" sz="3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meg</a:t>
            </a:r>
            <a:r>
              <a:rPr lang="es-E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r>
              <a:rPr lang="es-ES" sz="3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egyedi</a:t>
            </a:r>
            <a:r>
              <a:rPr lang="es-E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r>
              <a:rPr lang="es-ES" sz="3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termesztési</a:t>
            </a:r>
            <a:r>
              <a:rPr lang="es-E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r>
              <a:rPr lang="es-ES" sz="3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stratégiáját</a:t>
            </a:r>
            <a:endParaRPr kumimoji="0" lang="en-NL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 SemiBold" panose="00000700000000000000" pitchFamily="2" charset="-34"/>
              <a:ea typeface="Open Sans" panose="020B0606030504020204" pitchFamily="34" charset="0"/>
              <a:cs typeface="Kanit SemiBold" panose="00000700000000000000" pitchFamily="2" charset="-34"/>
            </a:endParaRPr>
          </a:p>
        </p:txBody>
      </p:sp>
      <p:pic>
        <p:nvPicPr>
          <p:cNvPr id="6" name="Afbeelding 5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E115613C-FC03-CD2A-5FC4-22333B63C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773" y="-112536"/>
            <a:ext cx="9565640" cy="6858000"/>
          </a:xfrm>
          <a:prstGeom prst="rect">
            <a:avLst/>
          </a:prstGeom>
        </p:spPr>
      </p:pic>
      <p:pic>
        <p:nvPicPr>
          <p:cNvPr id="7" name="Afbeelding 6" descr="Afbeelding met tekst, Lettertype, schermopname, Graphics&#10;&#10;Automatisch gegenereerde beschrijving">
            <a:extLst>
              <a:ext uri="{FF2B5EF4-FFF2-40B4-BE49-F238E27FC236}">
                <a16:creationId xmlns:a16="http://schemas.microsoft.com/office/drawing/2014/main" id="{8BF5737F-002B-D7FD-7026-71CAB53338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330" y="1616429"/>
            <a:ext cx="571830" cy="791533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7E9C114-F120-5825-3D98-8BF3DFE2422A}"/>
              </a:ext>
            </a:extLst>
          </p:cNvPr>
          <p:cNvSpPr/>
          <p:nvPr/>
        </p:nvSpPr>
        <p:spPr>
          <a:xfrm>
            <a:off x="4693920" y="1178560"/>
            <a:ext cx="7315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2817264-71EF-46D5-57E2-D488B9927996}"/>
              </a:ext>
            </a:extLst>
          </p:cNvPr>
          <p:cNvSpPr/>
          <p:nvPr/>
        </p:nvSpPr>
        <p:spPr>
          <a:xfrm>
            <a:off x="4835141" y="784284"/>
            <a:ext cx="458219" cy="39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0A20290-B3EA-D149-3D89-D8392B7F5150}"/>
              </a:ext>
            </a:extLst>
          </p:cNvPr>
          <p:cNvSpPr/>
          <p:nvPr/>
        </p:nvSpPr>
        <p:spPr>
          <a:xfrm>
            <a:off x="6437329" y="784283"/>
            <a:ext cx="458219" cy="668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FF40E303-02E8-125E-F198-8FB69BA915C1}"/>
              </a:ext>
            </a:extLst>
          </p:cNvPr>
          <p:cNvSpPr/>
          <p:nvPr/>
        </p:nvSpPr>
        <p:spPr>
          <a:xfrm>
            <a:off x="4846829" y="5112443"/>
            <a:ext cx="458219" cy="668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D674111-3DE4-46C4-3B97-BE5445A8B037}"/>
              </a:ext>
            </a:extLst>
          </p:cNvPr>
          <p:cNvSpPr/>
          <p:nvPr/>
        </p:nvSpPr>
        <p:spPr>
          <a:xfrm>
            <a:off x="6442956" y="5112442"/>
            <a:ext cx="458219" cy="668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1643F5E5-D9BB-031A-C3DD-3D89C281DE24}"/>
              </a:ext>
            </a:extLst>
          </p:cNvPr>
          <p:cNvSpPr/>
          <p:nvPr/>
        </p:nvSpPr>
        <p:spPr>
          <a:xfrm>
            <a:off x="10043388" y="1037921"/>
            <a:ext cx="731520" cy="414959"/>
          </a:xfrm>
          <a:prstGeom prst="rect">
            <a:avLst/>
          </a:prstGeom>
          <a:solidFill>
            <a:srgbClr val="83C0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39B28861-9C41-B5E6-8BF5-05ADF029910D}"/>
              </a:ext>
            </a:extLst>
          </p:cNvPr>
          <p:cNvSpPr/>
          <p:nvPr/>
        </p:nvSpPr>
        <p:spPr>
          <a:xfrm>
            <a:off x="10917862" y="1037921"/>
            <a:ext cx="619278" cy="414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E6EC3430-2FC3-3450-FB9A-ED045880AB2B}"/>
              </a:ext>
            </a:extLst>
          </p:cNvPr>
          <p:cNvSpPr/>
          <p:nvPr/>
        </p:nvSpPr>
        <p:spPr>
          <a:xfrm>
            <a:off x="10913300" y="1892394"/>
            <a:ext cx="571830" cy="414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B60B42C0-FFAB-FE2D-102E-6A81A1BD7F95}"/>
              </a:ext>
            </a:extLst>
          </p:cNvPr>
          <p:cNvSpPr/>
          <p:nvPr/>
        </p:nvSpPr>
        <p:spPr>
          <a:xfrm>
            <a:off x="11083436" y="3958094"/>
            <a:ext cx="457110" cy="414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523C030C-2B4B-1CF6-3965-4283C55CAE89}"/>
              </a:ext>
            </a:extLst>
          </p:cNvPr>
          <p:cNvSpPr/>
          <p:nvPr/>
        </p:nvSpPr>
        <p:spPr>
          <a:xfrm>
            <a:off x="11084827" y="4806292"/>
            <a:ext cx="324853" cy="414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2CD21C71-4D26-6F0D-9D44-CFEA5DB607D7}"/>
              </a:ext>
            </a:extLst>
          </p:cNvPr>
          <p:cNvSpPr/>
          <p:nvPr/>
        </p:nvSpPr>
        <p:spPr>
          <a:xfrm>
            <a:off x="10060012" y="1913686"/>
            <a:ext cx="680720" cy="393668"/>
          </a:xfrm>
          <a:prstGeom prst="rect">
            <a:avLst/>
          </a:prstGeom>
          <a:solidFill>
            <a:srgbClr val="EFAA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B6B0F94D-9FA8-FDBB-9377-03581080C76D}"/>
              </a:ext>
            </a:extLst>
          </p:cNvPr>
          <p:cNvSpPr/>
          <p:nvPr/>
        </p:nvSpPr>
        <p:spPr>
          <a:xfrm>
            <a:off x="10079408" y="3979385"/>
            <a:ext cx="890232" cy="393668"/>
          </a:xfrm>
          <a:prstGeom prst="rect">
            <a:avLst/>
          </a:prstGeom>
          <a:solidFill>
            <a:srgbClr val="83C0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8C939604-BF94-7AF3-119D-754D6746D6CA}"/>
              </a:ext>
            </a:extLst>
          </p:cNvPr>
          <p:cNvSpPr/>
          <p:nvPr/>
        </p:nvSpPr>
        <p:spPr>
          <a:xfrm>
            <a:off x="10023068" y="4834787"/>
            <a:ext cx="890232" cy="393668"/>
          </a:xfrm>
          <a:prstGeom prst="rect">
            <a:avLst/>
          </a:prstGeom>
          <a:solidFill>
            <a:srgbClr val="83C0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2B074119-603F-5E91-8B96-2118923EE58D}"/>
              </a:ext>
            </a:extLst>
          </p:cNvPr>
          <p:cNvSpPr/>
          <p:nvPr/>
        </p:nvSpPr>
        <p:spPr>
          <a:xfrm>
            <a:off x="8380768" y="5557520"/>
            <a:ext cx="641312" cy="668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C99CCC0A-FC6F-720D-DAA6-0023EE4B1CB9}"/>
              </a:ext>
            </a:extLst>
          </p:cNvPr>
          <p:cNvSpPr/>
          <p:nvPr/>
        </p:nvSpPr>
        <p:spPr>
          <a:xfrm>
            <a:off x="5362052" y="3243777"/>
            <a:ext cx="1029097" cy="484944"/>
          </a:xfrm>
          <a:prstGeom prst="rect">
            <a:avLst/>
          </a:prstGeom>
          <a:solidFill>
            <a:srgbClr val="1719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2D9E4051-4FD9-F630-CBF4-71134563679C}"/>
              </a:ext>
            </a:extLst>
          </p:cNvPr>
          <p:cNvSpPr/>
          <p:nvPr/>
        </p:nvSpPr>
        <p:spPr>
          <a:xfrm>
            <a:off x="5679441" y="2814320"/>
            <a:ext cx="416560" cy="397608"/>
          </a:xfrm>
          <a:prstGeom prst="rect">
            <a:avLst/>
          </a:prstGeom>
          <a:solidFill>
            <a:srgbClr val="1719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F3F23DF4-AB9B-5BF8-37C6-A7611A2C5B3A}"/>
              </a:ext>
            </a:extLst>
          </p:cNvPr>
          <p:cNvSpPr/>
          <p:nvPr/>
        </p:nvSpPr>
        <p:spPr>
          <a:xfrm>
            <a:off x="4382579" y="2814320"/>
            <a:ext cx="416560" cy="397608"/>
          </a:xfrm>
          <a:prstGeom prst="rect">
            <a:avLst/>
          </a:prstGeom>
          <a:solidFill>
            <a:srgbClr val="83C0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6DFB2D1E-4729-677C-1E5F-F22092EDD6A5}"/>
              </a:ext>
            </a:extLst>
          </p:cNvPr>
          <p:cNvSpPr/>
          <p:nvPr/>
        </p:nvSpPr>
        <p:spPr>
          <a:xfrm>
            <a:off x="4080032" y="3234769"/>
            <a:ext cx="1029097" cy="484944"/>
          </a:xfrm>
          <a:prstGeom prst="rect">
            <a:avLst/>
          </a:prstGeom>
          <a:solidFill>
            <a:srgbClr val="83C0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2853A9-E571-0761-4BFE-89A05DC7E5D1}"/>
              </a:ext>
            </a:extLst>
          </p:cNvPr>
          <p:cNvGrpSpPr/>
          <p:nvPr/>
        </p:nvGrpSpPr>
        <p:grpSpPr>
          <a:xfrm>
            <a:off x="-9055" y="6745464"/>
            <a:ext cx="12201055" cy="112535"/>
            <a:chOff x="-9055" y="6745464"/>
            <a:chExt cx="12201055" cy="11253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3B86329-D70A-3DA6-826E-7B6C3D78767A}"/>
                </a:ext>
              </a:extLst>
            </p:cNvPr>
            <p:cNvSpPr/>
            <p:nvPr/>
          </p:nvSpPr>
          <p:spPr>
            <a:xfrm>
              <a:off x="0" y="6745465"/>
              <a:ext cx="12192000" cy="109795"/>
            </a:xfrm>
            <a:prstGeom prst="rect">
              <a:avLst/>
            </a:prstGeom>
            <a:solidFill>
              <a:srgbClr val="82BE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pic>
          <p:nvPicPr>
            <p:cNvPr id="33" name="Picture 32" descr="A blue and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D941C629-F664-C82D-CF99-FA034CCEA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5" y="6745464"/>
              <a:ext cx="9890975" cy="112535"/>
            </a:xfrm>
            <a:prstGeom prst="rect">
              <a:avLst/>
            </a:prstGeom>
          </p:spPr>
        </p:pic>
      </p:grpSp>
      <p:pic>
        <p:nvPicPr>
          <p:cNvPr id="4" name="Imagen 3" descr="Logotipo, Icono&#10;&#10;Descripción generada automáticamente">
            <a:extLst>
              <a:ext uri="{FF2B5EF4-FFF2-40B4-BE49-F238E27FC236}">
                <a16:creationId xmlns:a16="http://schemas.microsoft.com/office/drawing/2014/main" id="{AB9AE268-0000-5134-1522-BA366A17E1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02" y="4536071"/>
            <a:ext cx="685180" cy="685180"/>
          </a:xfrm>
          <a:prstGeom prst="rect">
            <a:avLst/>
          </a:prstGeom>
        </p:spPr>
      </p:pic>
      <p:pic>
        <p:nvPicPr>
          <p:cNvPr id="1026" name="Picture 2" descr="프리바 Priva - SMARTFARM AGTECH (스마트팜 애그테크)">
            <a:extLst>
              <a:ext uri="{FF2B5EF4-FFF2-40B4-BE49-F238E27FC236}">
                <a16:creationId xmlns:a16="http://schemas.microsoft.com/office/drawing/2014/main" id="{E673A749-DF77-8AAB-4378-172F70CD8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4" t="39992" r="19185" b="39331"/>
          <a:stretch/>
        </p:blipFill>
        <p:spPr bwMode="auto">
          <a:xfrm>
            <a:off x="10107222" y="5446740"/>
            <a:ext cx="1256725" cy="42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al 29">
            <a:extLst>
              <a:ext uri="{FF2B5EF4-FFF2-40B4-BE49-F238E27FC236}">
                <a16:creationId xmlns:a16="http://schemas.microsoft.com/office/drawing/2014/main" id="{3F17966B-483C-AB00-9C78-EC372DF72D2D}"/>
              </a:ext>
            </a:extLst>
          </p:cNvPr>
          <p:cNvSpPr/>
          <p:nvPr/>
        </p:nvSpPr>
        <p:spPr>
          <a:xfrm>
            <a:off x="319221" y="3909715"/>
            <a:ext cx="3559508" cy="351716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marL="271463"/>
            <a:r>
              <a:rPr lang="nl-NL" b="1" noProof="1">
                <a:solidFill>
                  <a:srgbClr val="03A396"/>
                </a:solidFill>
                <a:latin typeface="Kanit ExtraBold" panose="020B0604020202020204" charset="0"/>
                <a:ea typeface="Source Sans Pro" panose="020B0503030403020204" pitchFamily="34" charset="0"/>
                <a:cs typeface="Kanit ExtraBold" panose="020B0604020202020204" charset="0"/>
              </a:rPr>
              <a:t>Trutina</a:t>
            </a:r>
            <a:endParaRPr lang="nl-NL" b="1" noProof="1">
              <a:solidFill>
                <a:srgbClr val="03A396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nl-NL" sz="600" b="1" noProof="1">
              <a:solidFill>
                <a:srgbClr val="03A396"/>
              </a:solidFill>
            </a:endParaRPr>
          </a:p>
          <a:p>
            <a:r>
              <a:rPr lang="hu-HU" sz="1700" b="1" noProof="1">
                <a:solidFill>
                  <a:srgbClr val="03A396"/>
                </a:solidFill>
                <a:latin typeface="Kanit SemiBold" panose="00000700000000000000" pitchFamily="2" charset="-34"/>
                <a:ea typeface="Source Sans Pro" panose="020B0503030403020204" pitchFamily="34" charset="0"/>
                <a:cs typeface="Kanit SemiBold" panose="00000700000000000000" pitchFamily="2" charset="-34"/>
              </a:rPr>
              <a:t>Pontosan számított nyers adatok a Crop Controller számára</a:t>
            </a:r>
            <a:endParaRPr lang="nl-NL" sz="600" b="1" noProof="1">
              <a:solidFill>
                <a:srgbClr val="03A396"/>
              </a:solidFill>
              <a:latin typeface="Kanit SemiBold" panose="00000700000000000000" pitchFamily="2" charset="-34"/>
              <a:ea typeface="Source Sans Pro" panose="020B0503030403020204" pitchFamily="34" charset="0"/>
              <a:cs typeface="Kanit SemiBold" panose="00000700000000000000" pitchFamily="2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noProof="1">
                <a:solidFill>
                  <a:srgbClr val="03A39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Közeg méretezése</a:t>
            </a:r>
            <a:endParaRPr lang="nl-NL" sz="1600" noProof="1">
              <a:solidFill>
                <a:srgbClr val="03A396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noProof="1">
                <a:solidFill>
                  <a:srgbClr val="03A39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Mért drain és öntözési mennyiség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noProof="1">
                <a:solidFill>
                  <a:srgbClr val="03A39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Biomassza mérés</a:t>
            </a:r>
          </a:p>
        </p:txBody>
      </p:sp>
      <p:pic>
        <p:nvPicPr>
          <p:cNvPr id="37" name="Kép 12" descr="A képen Betűtípus, szöveg, Grafika, embléma látható&#10;&#10;Automatikusan generált leírás">
            <a:extLst>
              <a:ext uri="{FF2B5EF4-FFF2-40B4-BE49-F238E27FC236}">
                <a16:creationId xmlns:a16="http://schemas.microsoft.com/office/drawing/2014/main" id="{9AF80EEE-A643-7B57-08E3-D92A17E446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20" y="4630177"/>
            <a:ext cx="1043496" cy="281735"/>
          </a:xfrm>
          <a:prstGeom prst="rect">
            <a:avLst/>
          </a:prstGeom>
        </p:spPr>
      </p:pic>
      <p:pic>
        <p:nvPicPr>
          <p:cNvPr id="38" name="Imagen 3" descr="Logotipo, Icono&#10;&#10;Descripción generada automáticamente">
            <a:extLst>
              <a:ext uri="{FF2B5EF4-FFF2-40B4-BE49-F238E27FC236}">
                <a16:creationId xmlns:a16="http://schemas.microsoft.com/office/drawing/2014/main" id="{9FA356CE-F36F-23CA-4A91-846D35CDA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77" y="4061943"/>
            <a:ext cx="435885" cy="435885"/>
          </a:xfrm>
          <a:prstGeom prst="rect">
            <a:avLst/>
          </a:prstGeom>
        </p:spPr>
      </p:pic>
      <p:grpSp>
        <p:nvGrpSpPr>
          <p:cNvPr id="40" name="Groep 39">
            <a:extLst>
              <a:ext uri="{FF2B5EF4-FFF2-40B4-BE49-F238E27FC236}">
                <a16:creationId xmlns:a16="http://schemas.microsoft.com/office/drawing/2014/main" id="{51C4C00C-1062-0F78-2F3C-CEDEF8F2B2BB}"/>
              </a:ext>
            </a:extLst>
          </p:cNvPr>
          <p:cNvGrpSpPr/>
          <p:nvPr/>
        </p:nvGrpSpPr>
        <p:grpSpPr>
          <a:xfrm>
            <a:off x="-7842" y="-13647"/>
            <a:ext cx="3269438" cy="6320914"/>
            <a:chOff x="110488" y="-2650"/>
            <a:chExt cx="3269438" cy="6320914"/>
          </a:xfrm>
        </p:grpSpPr>
        <p:pic>
          <p:nvPicPr>
            <p:cNvPr id="34" name="Afbeelding 3" descr="Afbeelding met tekst, Lettertype, poster, Graphics&#10;&#10;Automatisch gegenereerde beschrijving">
              <a:extLst>
                <a:ext uri="{FF2B5EF4-FFF2-40B4-BE49-F238E27FC236}">
                  <a16:creationId xmlns:a16="http://schemas.microsoft.com/office/drawing/2014/main" id="{ED4AE736-21AF-3FFE-5C09-FAD4F0AF1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88" y="-2650"/>
              <a:ext cx="3269438" cy="6320914"/>
            </a:xfrm>
            <a:prstGeom prst="rect">
              <a:avLst/>
            </a:prstGeom>
          </p:spPr>
        </p:pic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65C70580-0F5A-C4B4-56FD-C5F0F20D8ADB}"/>
                </a:ext>
              </a:extLst>
            </p:cNvPr>
            <p:cNvSpPr txBox="1"/>
            <p:nvPr/>
          </p:nvSpPr>
          <p:spPr>
            <a:xfrm>
              <a:off x="169819" y="36384"/>
              <a:ext cx="3140766" cy="3343933"/>
            </a:xfrm>
            <a:prstGeom prst="rect">
              <a:avLst/>
            </a:prstGeom>
            <a:solidFill>
              <a:srgbClr val="EEAD00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endParaRPr lang="hu-HU" sz="3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pPr algn="ctr"/>
              <a:endParaRPr lang="hu-HU" sz="3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pPr algn="ctr"/>
              <a:r>
                <a:rPr lang="hu-HU" sz="3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CSÖKKENTSÜK A KLÍMA SZÁMÍTÓGÉPPEL VALÓ MUNKÁT</a:t>
              </a:r>
              <a:endParaRPr lang="en-US" sz="3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pic>
        <p:nvPicPr>
          <p:cNvPr id="3" name="Picture 4" descr="Home - Ridder">
            <a:extLst>
              <a:ext uri="{FF2B5EF4-FFF2-40B4-BE49-F238E27FC236}">
                <a16:creationId xmlns:a16="http://schemas.microsoft.com/office/drawing/2014/main" id="{7EC10AA9-65D1-611F-4E18-9029A4BEE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616" y="5926546"/>
            <a:ext cx="1180440" cy="66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80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71A9528-7544-8F01-EA2C-9DEFF6C0D8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t="8454" r="21510" b="264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u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1FC5F07-FBFF-890F-2EF5-A20589E19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" y="0"/>
            <a:ext cx="9890975" cy="6858000"/>
          </a:xfrm>
          <a:prstGeom prst="rect">
            <a:avLst/>
          </a:prstGeom>
        </p:spPr>
      </p:pic>
      <p:sp>
        <p:nvSpPr>
          <p:cNvPr id="92" name="Text Placeholder 12">
            <a:extLst>
              <a:ext uri="{FF2B5EF4-FFF2-40B4-BE49-F238E27FC236}">
                <a16:creationId xmlns:a16="http://schemas.microsoft.com/office/drawing/2014/main" id="{66C434D9-3B75-7AA0-C5F1-14FACE88DF5A}"/>
              </a:ext>
            </a:extLst>
          </p:cNvPr>
          <p:cNvSpPr txBox="1">
            <a:spLocks/>
          </p:cNvSpPr>
          <p:nvPr/>
        </p:nvSpPr>
        <p:spPr>
          <a:xfrm>
            <a:off x="739659" y="818706"/>
            <a:ext cx="11408999" cy="535857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191995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3990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5986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67981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59976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254A5D"/>
              </a:buClr>
              <a:buNone/>
              <a:defRPr/>
            </a:pPr>
            <a:r>
              <a:rPr lang="hu-HU" sz="40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Figyelje meg az algoritmusokat munka közben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</a:br>
            <a:r>
              <a:rPr lang="hu-HU" sz="4400" dirty="0" err="1">
                <a:solidFill>
                  <a:srgbClr val="FFFFFF"/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Demi</a:t>
            </a:r>
            <a:r>
              <a:rPr lang="en-US" sz="4400" dirty="0">
                <a:solidFill>
                  <a:srgbClr val="FFFFFF"/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: </a:t>
            </a:r>
            <a:r>
              <a:rPr lang="es-ES" sz="4400" dirty="0">
                <a:solidFill>
                  <a:srgbClr val="FFFFFF"/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Látogasson el hozzánk a stand</a:t>
            </a:r>
            <a:r>
              <a:rPr lang="hu-HU" sz="4400" dirty="0">
                <a:solidFill>
                  <a:srgbClr val="FFFFFF"/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hoz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 SemiBold" panose="00000700000000000000" pitchFamily="2" charset="-34"/>
              <a:ea typeface="+mn-ea"/>
              <a:cs typeface="Kanit SemiBold" panose="00000700000000000000" pitchFamily="2" charset="-34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992E904-8CE7-27D8-CF08-E54AD0D2E548}"/>
              </a:ext>
            </a:extLst>
          </p:cNvPr>
          <p:cNvSpPr txBox="1"/>
          <p:nvPr/>
        </p:nvSpPr>
        <p:spPr>
          <a:xfrm>
            <a:off x="553007" y="3498112"/>
            <a:ext cx="11042645" cy="293458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lIns="108000" tIns="108000" rIns="108000" bIns="108000" rtlCol="0">
            <a:noAutofit/>
          </a:bodyPr>
          <a:lstStyle/>
          <a:p>
            <a:pPr lvl="0">
              <a:buClr>
                <a:srgbClr val="01184B"/>
              </a:buClr>
              <a:defRPr/>
            </a:pPr>
            <a:r>
              <a:rPr lang="en-US" sz="3200" dirty="0">
                <a:solidFill>
                  <a:srgbClr val="00194B"/>
                </a:solidFill>
                <a:latin typeface="Kanit SemiBold" panose="00000700000000000000" pitchFamily="2" charset="-34"/>
                <a:ea typeface="Source Sans Pro"/>
                <a:cs typeface="Kanit SemiBold" panose="00000700000000000000" pitchFamily="2" charset="-34"/>
                <a:sym typeface="Source Sans Pro"/>
              </a:rPr>
              <a:t>5 </a:t>
            </a:r>
            <a:r>
              <a:rPr lang="en-US" sz="3200" dirty="0" err="1">
                <a:solidFill>
                  <a:srgbClr val="00194B"/>
                </a:solidFill>
                <a:latin typeface="Kanit SemiBold" panose="00000700000000000000" pitchFamily="2" charset="-34"/>
                <a:ea typeface="Source Sans Pro"/>
                <a:cs typeface="Kanit SemiBold" panose="00000700000000000000" pitchFamily="2" charset="-34"/>
                <a:sym typeface="Source Sans Pro"/>
              </a:rPr>
              <a:t>kiinduló</a:t>
            </a:r>
            <a:r>
              <a:rPr lang="hu-HU" sz="3200" dirty="0">
                <a:solidFill>
                  <a:srgbClr val="00194B"/>
                </a:solidFill>
                <a:latin typeface="Kanit SemiBold" panose="00000700000000000000" pitchFamily="2" charset="-34"/>
                <a:ea typeface="Source Sans Pro"/>
                <a:cs typeface="Kanit SemiBold" panose="00000700000000000000" pitchFamily="2" charset="-34"/>
                <a:sym typeface="Source Sans Pro"/>
              </a:rPr>
              <a:t> </a:t>
            </a:r>
            <a:r>
              <a:rPr lang="en-US" sz="3200" dirty="0" err="1">
                <a:solidFill>
                  <a:srgbClr val="00194B"/>
                </a:solidFill>
                <a:latin typeface="Kanit SemiBold" panose="00000700000000000000" pitchFamily="2" charset="-34"/>
                <a:ea typeface="Source Sans Pro"/>
                <a:cs typeface="Kanit SemiBold" panose="00000700000000000000" pitchFamily="2" charset="-34"/>
                <a:sym typeface="Source Sans Pro"/>
              </a:rPr>
              <a:t>pont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Kanit SemiBold" panose="00000700000000000000" pitchFamily="2" charset="-34"/>
              <a:ea typeface="Source Sans Pro"/>
              <a:cs typeface="Kanit SemiBold" panose="00000700000000000000" pitchFamily="2" charset="-34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4B"/>
              </a:buClr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Open Sans Bold"/>
              <a:ea typeface="Source Sans Pro"/>
              <a:cs typeface="+mn-cs"/>
              <a:sym typeface="Source Sans Pro"/>
            </a:endParaRPr>
          </a:p>
          <a:p>
            <a:pPr lvl="0">
              <a:lnSpc>
                <a:spcPct val="150000"/>
              </a:lnSpc>
              <a:buClr>
                <a:srgbClr val="01184B"/>
              </a:buClr>
              <a:defRPr/>
            </a:pP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Minden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üvegház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,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minden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termelő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,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minden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stratégia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,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minden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helyzet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egyedi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  <a:sym typeface="Source Sans Pro"/>
            </a:endParaRPr>
          </a:p>
          <a:p>
            <a:pPr lvl="0">
              <a:lnSpc>
                <a:spcPct val="150000"/>
              </a:lnSpc>
              <a:buClr>
                <a:srgbClr val="01184B"/>
              </a:buClr>
              <a:defRPr/>
            </a:pPr>
            <a:r>
              <a:rPr lang="en-US" sz="1700" b="1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Saját</a:t>
            </a:r>
            <a:r>
              <a:rPr lang="en-US" sz="1700" b="1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700" b="1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egyedi</a:t>
            </a:r>
            <a:r>
              <a:rPr lang="en-US" sz="1700" b="1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700" b="1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optimalizált</a:t>
            </a:r>
            <a:r>
              <a:rPr lang="en-US" sz="1700" b="1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700" b="1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növénytermesztési</a:t>
            </a:r>
            <a:r>
              <a:rPr lang="en-US" sz="1700" b="1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700" b="1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stratég</a:t>
            </a:r>
            <a:r>
              <a:rPr lang="hu-HU" sz="1700" b="1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iája</a:t>
            </a:r>
            <a:r>
              <a:rPr lang="en-US" sz="1700" b="1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hu-HU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határozza meg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az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irányt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és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célokat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lvl="0">
              <a:lnSpc>
                <a:spcPct val="150000"/>
              </a:lnSpc>
              <a:buClr>
                <a:srgbClr val="01184B"/>
              </a:buClr>
              <a:defRPr/>
            </a:pP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termelő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egyedi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stratégiájának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optimalizálása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és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végrehajtása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emberi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beavatkozás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nélkül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  <a:sym typeface="Arial"/>
            </a:endParaRPr>
          </a:p>
          <a:p>
            <a:pPr lvl="0">
              <a:lnSpc>
                <a:spcPct val="150000"/>
              </a:lnSpc>
              <a:buClr>
                <a:srgbClr val="01184B"/>
              </a:buClr>
              <a:defRPr/>
            </a:pPr>
            <a:r>
              <a:rPr lang="hu-HU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 termelők mindig megkapják a segítséget,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és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700" b="1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magasan</a:t>
            </a:r>
            <a:r>
              <a:rPr lang="en-US" sz="1700" b="1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700" b="1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képzett</a:t>
            </a:r>
            <a:r>
              <a:rPr lang="en-US" sz="1700" b="1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hu-HU" sz="1700" b="1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</a:t>
            </a:r>
            <a:r>
              <a:rPr lang="en-US" sz="1700" b="1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utonóm</a:t>
            </a:r>
            <a:r>
              <a:rPr lang="en-US" sz="1700" b="1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hu-HU" sz="1700" b="1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Ü</a:t>
            </a:r>
            <a:r>
              <a:rPr lang="en-US" sz="1700" b="1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vegház</a:t>
            </a:r>
            <a:r>
              <a:rPr lang="hu-HU" sz="1700" b="1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i Menedzserek</a:t>
            </a:r>
            <a:r>
              <a:rPr lang="en-US" sz="1700" b="1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700" b="1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támogat</a:t>
            </a:r>
            <a:r>
              <a:rPr lang="hu-HU" sz="1700" b="1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ják</a:t>
            </a:r>
            <a:r>
              <a:rPr lang="hu-HU" sz="1700" b="1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őket. </a:t>
            </a:r>
            <a:endParaRPr kumimoji="0" lang="hu-HU" sz="17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  <a:sym typeface="Arial"/>
            </a:endParaRPr>
          </a:p>
          <a:p>
            <a:pPr lvl="0">
              <a:lnSpc>
                <a:spcPct val="150000"/>
              </a:lnSpc>
              <a:buClr>
                <a:srgbClr val="01184B"/>
              </a:buClr>
              <a:defRPr/>
            </a:pP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megoldások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teljes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mértékben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integrálva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vannak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a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meglévő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üvegházi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ökoszisztémába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</a:t>
            </a:r>
            <a:b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</a:b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hogy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zökkenőmentesen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kapcsolódjanak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a </a:t>
            </a:r>
            <a:r>
              <a:rPr lang="en-US" sz="170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fizikai</a:t>
            </a:r>
            <a:r>
              <a:rPr lang="en-US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hu-HU" sz="170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telepítésekhez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94B"/>
                </a:solidFill>
                <a:effectLst/>
                <a:uLnTx/>
                <a:uFillTx/>
                <a:latin typeface="Open Sans Light"/>
                <a:ea typeface="+mn-ea"/>
                <a:cs typeface="+mn-cs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54A5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13BFCC-EF03-34CD-7532-80CF334DB995}"/>
              </a:ext>
            </a:extLst>
          </p:cNvPr>
          <p:cNvGrpSpPr/>
          <p:nvPr/>
        </p:nvGrpSpPr>
        <p:grpSpPr>
          <a:xfrm>
            <a:off x="-9055" y="6745464"/>
            <a:ext cx="12201055" cy="112535"/>
            <a:chOff x="-9055" y="6745464"/>
            <a:chExt cx="12201055" cy="1125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40BBF18-14D6-4A99-CB27-F00F184A2143}"/>
                </a:ext>
              </a:extLst>
            </p:cNvPr>
            <p:cNvSpPr/>
            <p:nvPr/>
          </p:nvSpPr>
          <p:spPr>
            <a:xfrm>
              <a:off x="0" y="6745465"/>
              <a:ext cx="12192000" cy="109795"/>
            </a:xfrm>
            <a:prstGeom prst="rect">
              <a:avLst/>
            </a:prstGeom>
            <a:solidFill>
              <a:srgbClr val="82BE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pic>
          <p:nvPicPr>
            <p:cNvPr id="10" name="Picture 9" descr="A blue and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82D5BE6A-A098-9160-BC6A-537019200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5" y="6745464"/>
              <a:ext cx="9890975" cy="11253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030A44-EB1E-5684-7854-C0BC1437A8ED}"/>
              </a:ext>
            </a:extLst>
          </p:cNvPr>
          <p:cNvGrpSpPr/>
          <p:nvPr/>
        </p:nvGrpSpPr>
        <p:grpSpPr>
          <a:xfrm rot="5400000">
            <a:off x="-1059256" y="4820439"/>
            <a:ext cx="2947961" cy="276559"/>
            <a:chOff x="-9055" y="6745464"/>
            <a:chExt cx="12201055" cy="11253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556D28B-1A24-956A-AB12-CC5CEA60C45A}"/>
                </a:ext>
              </a:extLst>
            </p:cNvPr>
            <p:cNvSpPr/>
            <p:nvPr/>
          </p:nvSpPr>
          <p:spPr>
            <a:xfrm>
              <a:off x="0" y="6745465"/>
              <a:ext cx="12192000" cy="109795"/>
            </a:xfrm>
            <a:prstGeom prst="rect">
              <a:avLst/>
            </a:prstGeom>
            <a:solidFill>
              <a:srgbClr val="82BE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pic>
          <p:nvPicPr>
            <p:cNvPr id="19" name="Picture 18" descr="A blue and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A82AFEB-93BF-8AC4-16B8-39D3AD4FA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5" y="6745464"/>
              <a:ext cx="9890975" cy="11253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2759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Afbeelding 1">
            <a:extLst>
              <a:ext uri="{FF2B5EF4-FFF2-40B4-BE49-F238E27FC236}">
                <a16:creationId xmlns:a16="http://schemas.microsoft.com/office/drawing/2014/main" id="{6EA0F34C-79EA-9BEF-46FE-DA1B8CA477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566" r="49151" b="44449"/>
          <a:stretch/>
        </p:blipFill>
        <p:spPr>
          <a:xfrm>
            <a:off x="0" y="-10759"/>
            <a:ext cx="12192000" cy="6865870"/>
          </a:xfrm>
          <a:prstGeom prst="rect">
            <a:avLst/>
          </a:prstGeom>
        </p:spPr>
      </p:pic>
      <p:pic>
        <p:nvPicPr>
          <p:cNvPr id="6" name="Picture 5" descr="A blu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1BCE7F-C4C6-B14F-E951-81AC039C5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" y="0"/>
            <a:ext cx="9890975" cy="6858000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855ED774-27FB-B8FA-9FBA-0CE1A7E81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00000">
            <a:off x="5035469" y="818584"/>
            <a:ext cx="2127630" cy="15070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EC74B8-9A6C-615E-E340-3915237AFAFD}"/>
              </a:ext>
            </a:extLst>
          </p:cNvPr>
          <p:cNvSpPr txBox="1"/>
          <p:nvPr/>
        </p:nvSpPr>
        <p:spPr>
          <a:xfrm>
            <a:off x="4074531" y="5418271"/>
            <a:ext cx="368504" cy="2067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rgbClr val="254A5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37B246-86C0-5013-8751-68D1505A156A}"/>
              </a:ext>
            </a:extLst>
          </p:cNvPr>
          <p:cNvGrpSpPr/>
          <p:nvPr/>
        </p:nvGrpSpPr>
        <p:grpSpPr>
          <a:xfrm>
            <a:off x="172417" y="219455"/>
            <a:ext cx="3616903" cy="2020977"/>
            <a:chOff x="172417" y="219455"/>
            <a:chExt cx="3616903" cy="2020977"/>
          </a:xfrm>
        </p:grpSpPr>
        <p:pic>
          <p:nvPicPr>
            <p:cNvPr id="95" name="Picture 4">
              <a:extLst>
                <a:ext uri="{FF2B5EF4-FFF2-40B4-BE49-F238E27FC236}">
                  <a16:creationId xmlns:a16="http://schemas.microsoft.com/office/drawing/2014/main" id="{97ED7CBC-1805-A3A7-7123-688CB7AF5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38"/>
            <a:stretch/>
          </p:blipFill>
          <p:spPr>
            <a:xfrm>
              <a:off x="172417" y="219455"/>
              <a:ext cx="3616903" cy="2020977"/>
            </a:xfrm>
            <a:prstGeom prst="rect">
              <a:avLst/>
            </a:prstGeom>
          </p:spPr>
        </p:pic>
        <p:pic>
          <p:nvPicPr>
            <p:cNvPr id="100" name="Picture 1">
              <a:extLst>
                <a:ext uri="{FF2B5EF4-FFF2-40B4-BE49-F238E27FC236}">
                  <a16:creationId xmlns:a16="http://schemas.microsoft.com/office/drawing/2014/main" id="{DE4BF673-A442-C4DC-E61A-38BDF9C56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17744" y="325284"/>
              <a:ext cx="398068" cy="207340"/>
            </a:xfrm>
            <a:prstGeom prst="rect">
              <a:avLst/>
            </a:prstGeom>
          </p:spPr>
        </p:pic>
      </p:grpSp>
      <p:grpSp>
        <p:nvGrpSpPr>
          <p:cNvPr id="127" name="Groep 126">
            <a:extLst>
              <a:ext uri="{FF2B5EF4-FFF2-40B4-BE49-F238E27FC236}">
                <a16:creationId xmlns:a16="http://schemas.microsoft.com/office/drawing/2014/main" id="{5AEDF639-66AB-B188-47C5-655E5A2F9AEB}"/>
              </a:ext>
            </a:extLst>
          </p:cNvPr>
          <p:cNvGrpSpPr/>
          <p:nvPr/>
        </p:nvGrpSpPr>
        <p:grpSpPr>
          <a:xfrm>
            <a:off x="172416" y="4428067"/>
            <a:ext cx="3595025" cy="2110734"/>
            <a:chOff x="-3" y="4649312"/>
            <a:chExt cx="4160764" cy="2220066"/>
          </a:xfrm>
        </p:grpSpPr>
        <p:pic>
          <p:nvPicPr>
            <p:cNvPr id="98" name="Picture 28">
              <a:extLst>
                <a:ext uri="{FF2B5EF4-FFF2-40B4-BE49-F238E27FC236}">
                  <a16:creationId xmlns:a16="http://schemas.microsoft.com/office/drawing/2014/main" id="{9BAF526D-9B68-1CCB-671A-0948E1C85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3" y="4649312"/>
              <a:ext cx="4160764" cy="2220066"/>
            </a:xfrm>
            <a:prstGeom prst="rect">
              <a:avLst/>
            </a:prstGeom>
          </p:spPr>
        </p:pic>
        <p:pic>
          <p:nvPicPr>
            <p:cNvPr id="102" name="Picture 2" descr="Flags, Symbols &amp; Currency of Canada - World Atlas">
              <a:extLst>
                <a:ext uri="{FF2B5EF4-FFF2-40B4-BE49-F238E27FC236}">
                  <a16:creationId xmlns:a16="http://schemas.microsoft.com/office/drawing/2014/main" id="{F809CB1F-4811-7781-3AEE-6CBFC3135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04" y="4750647"/>
              <a:ext cx="457925" cy="246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6" name="Groep 125">
            <a:extLst>
              <a:ext uri="{FF2B5EF4-FFF2-40B4-BE49-F238E27FC236}">
                <a16:creationId xmlns:a16="http://schemas.microsoft.com/office/drawing/2014/main" id="{D6344569-8646-C265-E952-559D394AB1F3}"/>
              </a:ext>
            </a:extLst>
          </p:cNvPr>
          <p:cNvGrpSpPr/>
          <p:nvPr/>
        </p:nvGrpSpPr>
        <p:grpSpPr>
          <a:xfrm>
            <a:off x="172417" y="2355730"/>
            <a:ext cx="3595025" cy="1979801"/>
            <a:chOff x="0" y="2338557"/>
            <a:chExt cx="4160769" cy="2325237"/>
          </a:xfrm>
        </p:grpSpPr>
        <p:pic>
          <p:nvPicPr>
            <p:cNvPr id="96" name="Picture 6">
              <a:extLst>
                <a:ext uri="{FF2B5EF4-FFF2-40B4-BE49-F238E27FC236}">
                  <a16:creationId xmlns:a16="http://schemas.microsoft.com/office/drawing/2014/main" id="{0FEE7FBE-4389-E9EE-8E4D-5335463E5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8557"/>
              <a:ext cx="4160769" cy="2325237"/>
            </a:xfrm>
            <a:prstGeom prst="rect">
              <a:avLst/>
            </a:prstGeom>
          </p:spPr>
        </p:pic>
        <p:pic>
          <p:nvPicPr>
            <p:cNvPr id="104" name="Picture 2" descr="Vlag Mexico kopen | Mexicaanse vlaggen al vanaf €1,85">
              <a:extLst>
                <a:ext uri="{FF2B5EF4-FFF2-40B4-BE49-F238E27FC236}">
                  <a16:creationId xmlns:a16="http://schemas.microsoft.com/office/drawing/2014/main" id="{EE8367F1-30A5-F8C0-CFCE-7F9B51F32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8381" y="2455106"/>
              <a:ext cx="457925" cy="246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3" name="Groep 122">
            <a:extLst>
              <a:ext uri="{FF2B5EF4-FFF2-40B4-BE49-F238E27FC236}">
                <a16:creationId xmlns:a16="http://schemas.microsoft.com/office/drawing/2014/main" id="{BEA53030-4BB6-B0E5-2EA3-64DA52E7E292}"/>
              </a:ext>
            </a:extLst>
          </p:cNvPr>
          <p:cNvGrpSpPr/>
          <p:nvPr/>
        </p:nvGrpSpPr>
        <p:grpSpPr>
          <a:xfrm>
            <a:off x="3900930" y="2346422"/>
            <a:ext cx="3616902" cy="1989109"/>
            <a:chOff x="4160767" y="2328095"/>
            <a:chExt cx="4160767" cy="2346160"/>
          </a:xfrm>
        </p:grpSpPr>
        <p:pic>
          <p:nvPicPr>
            <p:cNvPr id="97" name="Picture 10">
              <a:extLst>
                <a:ext uri="{FF2B5EF4-FFF2-40B4-BE49-F238E27FC236}">
                  <a16:creationId xmlns:a16="http://schemas.microsoft.com/office/drawing/2014/main" id="{99561A2A-2485-207F-F0DF-97543BBB9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4" r="1"/>
            <a:stretch/>
          </p:blipFill>
          <p:spPr>
            <a:xfrm>
              <a:off x="4160767" y="2328095"/>
              <a:ext cx="4160767" cy="2346160"/>
            </a:xfrm>
            <a:prstGeom prst="rect">
              <a:avLst/>
            </a:prstGeom>
          </p:spPr>
        </p:pic>
        <p:pic>
          <p:nvPicPr>
            <p:cNvPr id="112" name="Picture 2" descr="Vlag van Nederland - Wikipedia">
              <a:extLst>
                <a:ext uri="{FF2B5EF4-FFF2-40B4-BE49-F238E27FC236}">
                  <a16:creationId xmlns:a16="http://schemas.microsoft.com/office/drawing/2014/main" id="{B0B82F7B-F008-6254-3B7E-AA7CC896F3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1950" y="2396508"/>
              <a:ext cx="457925" cy="304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4" name="Groep 123">
            <a:extLst>
              <a:ext uri="{FF2B5EF4-FFF2-40B4-BE49-F238E27FC236}">
                <a16:creationId xmlns:a16="http://schemas.microsoft.com/office/drawing/2014/main" id="{D3CD3AC6-623D-D0AE-402C-0A7D4945D080}"/>
              </a:ext>
            </a:extLst>
          </p:cNvPr>
          <p:cNvGrpSpPr/>
          <p:nvPr/>
        </p:nvGrpSpPr>
        <p:grpSpPr>
          <a:xfrm>
            <a:off x="3900929" y="4454712"/>
            <a:ext cx="3616902" cy="2071996"/>
            <a:chOff x="4159818" y="4656563"/>
            <a:chExt cx="4160763" cy="2201437"/>
          </a:xfrm>
        </p:grpSpPr>
        <p:pic>
          <p:nvPicPr>
            <p:cNvPr id="99" name="Picture 30">
              <a:extLst>
                <a:ext uri="{FF2B5EF4-FFF2-40B4-BE49-F238E27FC236}">
                  <a16:creationId xmlns:a16="http://schemas.microsoft.com/office/drawing/2014/main" id="{ED78835E-72DD-369F-200B-431B28E2A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59818" y="4656563"/>
              <a:ext cx="4160763" cy="2201437"/>
            </a:xfrm>
            <a:prstGeom prst="rect">
              <a:avLst/>
            </a:prstGeom>
          </p:spPr>
        </p:pic>
        <p:pic>
          <p:nvPicPr>
            <p:cNvPr id="113" name="Picture 4" descr="Vlag van Zuid-Korea - Wikipedia">
              <a:extLst>
                <a:ext uri="{FF2B5EF4-FFF2-40B4-BE49-F238E27FC236}">
                  <a16:creationId xmlns:a16="http://schemas.microsoft.com/office/drawing/2014/main" id="{4A09077C-DD60-2DDE-93D2-E92AF879D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28789" y="4750647"/>
              <a:ext cx="457926" cy="304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2" name="Groep 121">
            <a:extLst>
              <a:ext uri="{FF2B5EF4-FFF2-40B4-BE49-F238E27FC236}">
                <a16:creationId xmlns:a16="http://schemas.microsoft.com/office/drawing/2014/main" id="{F354BD48-B152-A0D0-2474-ECA22B371A24}"/>
              </a:ext>
            </a:extLst>
          </p:cNvPr>
          <p:cNvGrpSpPr/>
          <p:nvPr/>
        </p:nvGrpSpPr>
        <p:grpSpPr>
          <a:xfrm>
            <a:off x="3880078" y="219455"/>
            <a:ext cx="3637753" cy="2020977"/>
            <a:chOff x="4135832" y="-2878"/>
            <a:chExt cx="4184749" cy="2330573"/>
          </a:xfrm>
        </p:grpSpPr>
        <p:pic>
          <p:nvPicPr>
            <p:cNvPr id="114" name="Afbeelding 113">
              <a:extLst>
                <a:ext uri="{FF2B5EF4-FFF2-40B4-BE49-F238E27FC236}">
                  <a16:creationId xmlns:a16="http://schemas.microsoft.com/office/drawing/2014/main" id="{0D5F1241-325A-8081-1DD4-90E8566D6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59818" y="-2878"/>
              <a:ext cx="4160763" cy="2330573"/>
            </a:xfrm>
            <a:prstGeom prst="rect">
              <a:avLst/>
            </a:prstGeom>
          </p:spPr>
        </p:pic>
        <p:pic>
          <p:nvPicPr>
            <p:cNvPr id="117" name="Picture 2" descr="Vlag van Nederland - Wikipedia">
              <a:extLst>
                <a:ext uri="{FF2B5EF4-FFF2-40B4-BE49-F238E27FC236}">
                  <a16:creationId xmlns:a16="http://schemas.microsoft.com/office/drawing/2014/main" id="{EAF8D720-7538-44AC-EA75-AFEB97873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8789" y="156280"/>
              <a:ext cx="457925" cy="304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4" descr="Rijk Zwaan - STAR Mangement Week 2020">
              <a:extLst>
                <a:ext uri="{FF2B5EF4-FFF2-40B4-BE49-F238E27FC236}">
                  <a16:creationId xmlns:a16="http://schemas.microsoft.com/office/drawing/2014/main" id="{5C02ACBC-2BE1-E0AC-1F97-CF0534221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5832" y="542895"/>
              <a:ext cx="646849" cy="635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1" name="Titel 1">
            <a:extLst>
              <a:ext uri="{FF2B5EF4-FFF2-40B4-BE49-F238E27FC236}">
                <a16:creationId xmlns:a16="http://schemas.microsoft.com/office/drawing/2014/main" id="{E6FA494D-243B-BB08-4031-DA77AC331094}"/>
              </a:ext>
            </a:extLst>
          </p:cNvPr>
          <p:cNvSpPr txBox="1">
            <a:spLocks/>
          </p:cNvSpPr>
          <p:nvPr/>
        </p:nvSpPr>
        <p:spPr>
          <a:xfrm>
            <a:off x="7951098" y="177317"/>
            <a:ext cx="4240902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192" b="0" i="0" u="none" strike="noStrike" cap="none">
                <a:solidFill>
                  <a:schemeClr val="tx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1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1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1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1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1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1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1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1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hu-HU" sz="3600" b="1" kern="0" dirty="0">
                <a:solidFill>
                  <a:srgbClr val="00194B"/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A termelők örömmel fogadják a </a:t>
            </a:r>
            <a:r>
              <a:rPr lang="hu-HU" sz="3600" b="1" kern="0" dirty="0" err="1">
                <a:solidFill>
                  <a:srgbClr val="00194B"/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Crop</a:t>
            </a:r>
            <a:r>
              <a:rPr lang="hu-HU" sz="3600" b="1" kern="0" dirty="0">
                <a:solidFill>
                  <a:srgbClr val="00194B"/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 </a:t>
            </a:r>
            <a:r>
              <a:rPr lang="hu-HU" sz="3600" b="1" kern="0" dirty="0" err="1">
                <a:solidFill>
                  <a:srgbClr val="00194B"/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Controllert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Kanit SemiBold" panose="00000700000000000000" pitchFamily="2" charset="-34"/>
              <a:cs typeface="Kanit SemiBold" panose="00000700000000000000" pitchFamily="2" charset="-34"/>
              <a:sym typeface="Kanit SemiBold"/>
            </a:endParaRPr>
          </a:p>
        </p:txBody>
      </p:sp>
      <p:sp>
        <p:nvSpPr>
          <p:cNvPr id="1032" name="Google Shape;131;g625ecb5538_1_45">
            <a:extLst>
              <a:ext uri="{FF2B5EF4-FFF2-40B4-BE49-F238E27FC236}">
                <a16:creationId xmlns:a16="http://schemas.microsoft.com/office/drawing/2014/main" id="{81B04076-2904-9081-402D-98A61FEA8817}"/>
              </a:ext>
            </a:extLst>
          </p:cNvPr>
          <p:cNvSpPr txBox="1">
            <a:spLocks/>
          </p:cNvSpPr>
          <p:nvPr/>
        </p:nvSpPr>
        <p:spPr>
          <a:xfrm>
            <a:off x="7917312" y="1896303"/>
            <a:ext cx="3721136" cy="129304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800" kern="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Hollandiában</a:t>
            </a:r>
            <a:r>
              <a:rPr lang="en-US" sz="2800" kern="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 </a:t>
            </a:r>
            <a:r>
              <a:rPr lang="en-US" sz="2800" kern="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fejlesztve</a:t>
            </a:r>
            <a:r>
              <a:rPr lang="hu-HU" sz="2800" kern="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,</a:t>
            </a:r>
            <a:r>
              <a:rPr lang="en-US" sz="2800" kern="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 </a:t>
            </a:r>
            <a:r>
              <a:rPr lang="en-US" sz="2800" kern="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világszerte</a:t>
            </a:r>
            <a:r>
              <a:rPr lang="en-US" sz="2800" kern="0" dirty="0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 </a:t>
            </a:r>
            <a:r>
              <a:rPr lang="en-US" sz="2800" kern="0" dirty="0" err="1">
                <a:solidFill>
                  <a:srgbClr val="00194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alkalmazva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Kanit SemiBold" panose="00000700000000000000" pitchFamily="2" charset="-34"/>
              <a:sym typeface="Arial"/>
            </a:endParaRPr>
          </a:p>
        </p:txBody>
      </p:sp>
      <p:pic>
        <p:nvPicPr>
          <p:cNvPr id="1033" name="Afbeelding 1032">
            <a:extLst>
              <a:ext uri="{FF2B5EF4-FFF2-40B4-BE49-F238E27FC236}">
                <a16:creationId xmlns:a16="http://schemas.microsoft.com/office/drawing/2014/main" id="{653A7C9E-FB9F-A926-33C0-21E7C513EFFF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93940" y="3293688"/>
            <a:ext cx="4399724" cy="2872454"/>
          </a:xfrm>
          <a:prstGeom prst="rect">
            <a:avLst/>
          </a:prstGeom>
        </p:spPr>
      </p:pic>
      <p:sp>
        <p:nvSpPr>
          <p:cNvPr id="1034" name="TextBox 12">
            <a:extLst>
              <a:ext uri="{FF2B5EF4-FFF2-40B4-BE49-F238E27FC236}">
                <a16:creationId xmlns:a16="http://schemas.microsoft.com/office/drawing/2014/main" id="{B202DB29-C822-AB2B-DD09-C01381D1E576}"/>
              </a:ext>
            </a:extLst>
          </p:cNvPr>
          <p:cNvSpPr txBox="1"/>
          <p:nvPr/>
        </p:nvSpPr>
        <p:spPr>
          <a:xfrm>
            <a:off x="8054959" y="3251693"/>
            <a:ext cx="150300" cy="39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39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5" name="Tekstvak 1034">
            <a:extLst>
              <a:ext uri="{FF2B5EF4-FFF2-40B4-BE49-F238E27FC236}">
                <a16:creationId xmlns:a16="http://schemas.microsoft.com/office/drawing/2014/main" id="{1E9DB3FF-B5E6-FD02-7CE2-84EC89E15F55}"/>
              </a:ext>
            </a:extLst>
          </p:cNvPr>
          <p:cNvSpPr txBox="1"/>
          <p:nvPr/>
        </p:nvSpPr>
        <p:spPr>
          <a:xfrm>
            <a:off x="11506886" y="4279450"/>
            <a:ext cx="69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194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8%</a:t>
            </a:r>
          </a:p>
        </p:txBody>
      </p:sp>
      <p:sp>
        <p:nvSpPr>
          <p:cNvPr id="1036" name="Tekstvak 1035">
            <a:extLst>
              <a:ext uri="{FF2B5EF4-FFF2-40B4-BE49-F238E27FC236}">
                <a16:creationId xmlns:a16="http://schemas.microsoft.com/office/drawing/2014/main" id="{0CF02778-3736-0812-3877-550A0B8CFDEA}"/>
              </a:ext>
            </a:extLst>
          </p:cNvPr>
          <p:cNvSpPr txBox="1"/>
          <p:nvPr/>
        </p:nvSpPr>
        <p:spPr>
          <a:xfrm>
            <a:off x="8513549" y="4357127"/>
            <a:ext cx="69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194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55%</a:t>
            </a:r>
          </a:p>
        </p:txBody>
      </p:sp>
      <p:sp>
        <p:nvSpPr>
          <p:cNvPr id="1037" name="Tekstvak 1036">
            <a:extLst>
              <a:ext uri="{FF2B5EF4-FFF2-40B4-BE49-F238E27FC236}">
                <a16:creationId xmlns:a16="http://schemas.microsoft.com/office/drawing/2014/main" id="{0FB2B57F-CCCA-51EB-4628-8368AC8D7AB1}"/>
              </a:ext>
            </a:extLst>
          </p:cNvPr>
          <p:cNvSpPr txBox="1"/>
          <p:nvPr/>
        </p:nvSpPr>
        <p:spPr>
          <a:xfrm>
            <a:off x="9015271" y="3925447"/>
            <a:ext cx="69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194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37%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B02D7C-46E2-938E-5A3D-3FDB8801C67E}"/>
              </a:ext>
            </a:extLst>
          </p:cNvPr>
          <p:cNvGrpSpPr/>
          <p:nvPr/>
        </p:nvGrpSpPr>
        <p:grpSpPr>
          <a:xfrm>
            <a:off x="-9055" y="6745464"/>
            <a:ext cx="12201055" cy="112535"/>
            <a:chOff x="-9055" y="6745464"/>
            <a:chExt cx="12201055" cy="1125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9386308-7953-C080-D040-E130DF154699}"/>
                </a:ext>
              </a:extLst>
            </p:cNvPr>
            <p:cNvSpPr/>
            <p:nvPr/>
          </p:nvSpPr>
          <p:spPr>
            <a:xfrm>
              <a:off x="0" y="6745465"/>
              <a:ext cx="12192000" cy="109795"/>
            </a:xfrm>
            <a:prstGeom prst="rect">
              <a:avLst/>
            </a:prstGeom>
            <a:solidFill>
              <a:srgbClr val="82BE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pic>
          <p:nvPicPr>
            <p:cNvPr id="5" name="Picture 4" descr="A blue and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8551D85-727B-4818-FE47-8D8CDD821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5" y="6745464"/>
              <a:ext cx="9890975" cy="1125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765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Tijdelijke aanduiding voor afbeelding 9" descr="Afbeelding met boom, plant, buiten, rood&#10;&#10;Automatisch gegenereerde beschrijving">
            <a:extLst>
              <a:ext uri="{FF2B5EF4-FFF2-40B4-BE49-F238E27FC236}">
                <a16:creationId xmlns:a16="http://schemas.microsoft.com/office/drawing/2014/main" id="{792DA538-BBFC-F3B1-B653-CC708A7EE6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u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69B5C45-8379-39BB-37B4-B7BCA3AB8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" y="0"/>
            <a:ext cx="989097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B8A1AC-B73A-2A70-FD38-E0992BB59A84}"/>
              </a:ext>
            </a:extLst>
          </p:cNvPr>
          <p:cNvSpPr/>
          <p:nvPr/>
        </p:nvSpPr>
        <p:spPr>
          <a:xfrm>
            <a:off x="401578" y="2103600"/>
            <a:ext cx="11560265" cy="370409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FCE178-89FF-CAF9-460D-85A8A9951709}"/>
              </a:ext>
            </a:extLst>
          </p:cNvPr>
          <p:cNvSpPr txBox="1"/>
          <p:nvPr/>
        </p:nvSpPr>
        <p:spPr>
          <a:xfrm>
            <a:off x="3715131" y="2422151"/>
            <a:ext cx="2380869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77">
              <a:spcAft>
                <a:spcPts val="1800"/>
              </a:spcAft>
              <a:defRPr/>
            </a:pPr>
            <a:r>
              <a:rPr lang="en-US" sz="2000" dirty="0">
                <a:solidFill>
                  <a:srgbClr val="00194B"/>
                </a:solidFill>
                <a:latin typeface="Open Sans Bold"/>
              </a:rPr>
              <a:t>JOBB EREDMÉNYEK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  <a:p>
            <a:pPr lvl="0" defTabSz="914377">
              <a:spcAft>
                <a:spcPts val="1800"/>
              </a:spcAft>
              <a:defRPr/>
            </a:pPr>
            <a:r>
              <a:rPr lang="en-US" sz="1300" dirty="0" err="1">
                <a:solidFill>
                  <a:srgbClr val="00194B"/>
                </a:solidFill>
              </a:rPr>
              <a:t>Több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hektár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termelőnként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194B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</a:b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194B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</a:br>
            <a:r>
              <a:rPr lang="en-US" sz="1300" dirty="0" err="1">
                <a:solidFill>
                  <a:srgbClr val="00194B"/>
                </a:solidFill>
              </a:rPr>
              <a:t>Jobb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kiszámíthatóság</a:t>
            </a:r>
            <a:r>
              <a:rPr lang="en-US" sz="1300" dirty="0">
                <a:solidFill>
                  <a:srgbClr val="00194B"/>
                </a:solidFill>
              </a:rPr>
              <a:t> a </a:t>
            </a:r>
            <a:r>
              <a:rPr lang="en-US" sz="1300" dirty="0" err="1">
                <a:solidFill>
                  <a:srgbClr val="00194B"/>
                </a:solidFill>
              </a:rPr>
              <a:t>jobb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hozam</a:t>
            </a:r>
            <a:r>
              <a:rPr lang="hu-HU" sz="1300" dirty="0">
                <a:solidFill>
                  <a:srgbClr val="00194B"/>
                </a:solidFill>
              </a:rPr>
              <a:t>előrejelzés révén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lvl="0" defTabSz="914377">
              <a:spcAft>
                <a:spcPts val="1800"/>
              </a:spcAft>
              <a:defRPr/>
            </a:pPr>
            <a:r>
              <a:rPr lang="en-US" sz="1300" dirty="0" err="1">
                <a:solidFill>
                  <a:srgbClr val="00194B"/>
                </a:solidFill>
              </a:rPr>
              <a:t>Nagyobb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nyereség</a:t>
            </a:r>
            <a:r>
              <a:rPr lang="en-US" sz="1300" dirty="0">
                <a:solidFill>
                  <a:srgbClr val="00194B"/>
                </a:solidFill>
              </a:rPr>
              <a:t> a </a:t>
            </a:r>
            <a:r>
              <a:rPr lang="en-US" sz="1300" dirty="0" err="1">
                <a:solidFill>
                  <a:srgbClr val="00194B"/>
                </a:solidFill>
              </a:rPr>
              <a:t>megnövekedett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hozam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és</a:t>
            </a:r>
            <a:r>
              <a:rPr lang="en-US" sz="1300" dirty="0">
                <a:solidFill>
                  <a:srgbClr val="00194B"/>
                </a:solidFill>
              </a:rPr>
              <a:t> a</a:t>
            </a:r>
            <a:r>
              <a:rPr lang="hu-HU" sz="1300" dirty="0">
                <a:solidFill>
                  <a:srgbClr val="00194B"/>
                </a:solidFill>
              </a:rPr>
              <a:t> csökkentett erőforrás-felhasználás révén</a:t>
            </a:r>
            <a:endParaRPr lang="hu-H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defTabSz="914377">
              <a:spcAft>
                <a:spcPts val="1800"/>
              </a:spcAft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84B8E-A0F2-6ADE-D139-9D0BDF8D0D1B}"/>
              </a:ext>
            </a:extLst>
          </p:cNvPr>
          <p:cNvSpPr txBox="1"/>
          <p:nvPr/>
        </p:nvSpPr>
        <p:spPr>
          <a:xfrm>
            <a:off x="6597081" y="2422151"/>
            <a:ext cx="2561625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77">
              <a:spcAft>
                <a:spcPts val="1800"/>
              </a:spcAft>
              <a:defRPr/>
            </a:pPr>
            <a:r>
              <a:rPr lang="en-US" sz="2000" b="1" dirty="0">
                <a:solidFill>
                  <a:srgbClr val="00194B"/>
                </a:solidFill>
                <a:latin typeface="Open Sans Bold"/>
              </a:rPr>
              <a:t>ZÖKKENŐMENTES INTEGRÁCIÓ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  <a:p>
            <a:pPr lvl="0" defTabSz="914377">
              <a:spcAft>
                <a:spcPts val="1200"/>
              </a:spcAft>
              <a:defRPr/>
            </a:pPr>
            <a:r>
              <a:rPr lang="en-US" sz="1300" dirty="0" err="1">
                <a:solidFill>
                  <a:srgbClr val="00194B"/>
                </a:solidFill>
              </a:rPr>
              <a:t>Hozza</a:t>
            </a:r>
            <a:r>
              <a:rPr lang="en-US" sz="1300" dirty="0">
                <a:solidFill>
                  <a:srgbClr val="00194B"/>
                </a:solidFill>
              </a:rPr>
              <a:t> ki a </a:t>
            </a:r>
            <a:r>
              <a:rPr lang="en-US" sz="1300" dirty="0" err="1">
                <a:solidFill>
                  <a:srgbClr val="00194B"/>
                </a:solidFill>
              </a:rPr>
              <a:t>legtöbbet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adataiból</a:t>
            </a:r>
            <a:r>
              <a:rPr lang="en-US" sz="1300" dirty="0">
                <a:solidFill>
                  <a:srgbClr val="00194B"/>
                </a:solidFill>
              </a:rPr>
              <a:t> a </a:t>
            </a:r>
            <a:r>
              <a:rPr lang="en-US" sz="1300" dirty="0" err="1">
                <a:solidFill>
                  <a:srgbClr val="00194B"/>
                </a:solidFill>
              </a:rPr>
              <a:t>zökkenőmentesen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hu-HU" sz="1300" dirty="0">
                <a:solidFill>
                  <a:srgbClr val="00194B"/>
                </a:solidFill>
              </a:rPr>
              <a:t>összekapcsol</a:t>
            </a:r>
            <a:r>
              <a:rPr lang="en-US" sz="1300" dirty="0">
                <a:solidFill>
                  <a:srgbClr val="00194B"/>
                </a:solidFill>
              </a:rPr>
              <a:t>t </a:t>
            </a:r>
            <a:r>
              <a:rPr lang="en-US" sz="1300" dirty="0" err="1">
                <a:solidFill>
                  <a:srgbClr val="00194B"/>
                </a:solidFill>
              </a:rPr>
              <a:t>hardver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és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szoftver</a:t>
            </a:r>
            <a:r>
              <a:rPr lang="hu-HU" sz="1300" dirty="0">
                <a:solidFill>
                  <a:srgbClr val="00194B"/>
                </a:solidFill>
              </a:rPr>
              <a:t> segítségével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lvl="0" defTabSz="914377">
              <a:spcAft>
                <a:spcPts val="1200"/>
              </a:spcAft>
              <a:defRPr/>
            </a:pPr>
            <a:r>
              <a:rPr lang="en-US" sz="1300" dirty="0" err="1">
                <a:solidFill>
                  <a:srgbClr val="00194B"/>
                </a:solidFill>
              </a:rPr>
              <a:t>Adatbiztonság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lvl="0" defTabSz="914377">
              <a:spcAft>
                <a:spcPts val="1200"/>
              </a:spcAft>
              <a:defRPr/>
            </a:pPr>
            <a:r>
              <a:rPr lang="en-US" sz="1300" dirty="0" err="1">
                <a:solidFill>
                  <a:srgbClr val="00194B"/>
                </a:solidFill>
              </a:rPr>
              <a:t>Teljes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döntésautomatizálás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lvl="0" defTabSz="914377">
              <a:spcAft>
                <a:spcPts val="1200"/>
              </a:spcAft>
              <a:defRPr/>
            </a:pPr>
            <a:r>
              <a:rPr lang="hu-HU" sz="1300" dirty="0">
                <a:solidFill>
                  <a:srgbClr val="00194B"/>
                </a:solidFill>
              </a:rPr>
              <a:t>Kiváló működési globális támogatás és szolgáltatás a termelő számára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987256-E701-3801-E41D-787581CD14D9}"/>
              </a:ext>
            </a:extLst>
          </p:cNvPr>
          <p:cNvSpPr txBox="1"/>
          <p:nvPr/>
        </p:nvSpPr>
        <p:spPr>
          <a:xfrm>
            <a:off x="699800" y="2422151"/>
            <a:ext cx="2519264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77">
              <a:spcAft>
                <a:spcPts val="1800"/>
              </a:spcAft>
              <a:defRPr/>
            </a:pPr>
            <a:r>
              <a:rPr lang="en-US" sz="2000" dirty="0">
                <a:solidFill>
                  <a:srgbClr val="00194B"/>
                </a:solidFill>
                <a:latin typeface="Open Sans Bold"/>
              </a:rPr>
              <a:t>VERSENYELŐNY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  <a:p>
            <a:pPr lvl="0" defTabSz="914377">
              <a:spcAft>
                <a:spcPts val="1800"/>
              </a:spcAft>
              <a:defRPr/>
            </a:pPr>
            <a:br>
              <a:rPr lang="en-US" sz="1300" dirty="0">
                <a:solidFill>
                  <a:srgbClr val="00194B"/>
                </a:solidFill>
              </a:rPr>
            </a:br>
            <a:r>
              <a:rPr lang="en-US" sz="1300" dirty="0" err="1">
                <a:solidFill>
                  <a:srgbClr val="00194B"/>
                </a:solidFill>
              </a:rPr>
              <a:t>Kiszámítható</a:t>
            </a:r>
            <a:r>
              <a:rPr lang="en-US" sz="1300" dirty="0">
                <a:solidFill>
                  <a:srgbClr val="00194B"/>
                </a:solidFill>
              </a:rPr>
              <a:t>, </a:t>
            </a:r>
            <a:r>
              <a:rPr lang="en-US" sz="1300" dirty="0" err="1">
                <a:solidFill>
                  <a:srgbClr val="00194B"/>
                </a:solidFill>
              </a:rPr>
              <a:t>skálázható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és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nyereséges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termesztés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lvl="0" defTabSz="914377">
              <a:spcAft>
                <a:spcPts val="1800"/>
              </a:spcAft>
              <a:defRPr/>
            </a:pPr>
            <a:r>
              <a:rPr lang="hu-HU" sz="1300" dirty="0">
                <a:solidFill>
                  <a:srgbClr val="00194B"/>
                </a:solidFill>
              </a:rPr>
              <a:t>Támogatja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hu-HU" sz="1300" dirty="0">
                <a:solidFill>
                  <a:srgbClr val="00194B"/>
                </a:solidFill>
              </a:rPr>
              <a:t>növénytermesztési szakértelmét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194B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</a:b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194B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</a:b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194B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J</a:t>
            </a:r>
            <a:r>
              <a:rPr lang="hu-HU" sz="1300" dirty="0" err="1">
                <a:solidFill>
                  <a:srgbClr val="00194B"/>
                </a:solidFill>
              </a:rPr>
              <a:t>övőbe</a:t>
            </a:r>
            <a:r>
              <a:rPr lang="hu-HU" sz="1300" dirty="0">
                <a:solidFill>
                  <a:srgbClr val="00194B"/>
                </a:solidFill>
              </a:rPr>
              <a:t> mutató üvegházi működtetés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lvl="0" defTabSz="914377">
              <a:spcAft>
                <a:spcPts val="1800"/>
              </a:spcAft>
              <a:defRPr/>
            </a:pPr>
            <a:r>
              <a:rPr lang="en-US" sz="1300" dirty="0" err="1">
                <a:solidFill>
                  <a:srgbClr val="00194B"/>
                </a:solidFill>
              </a:rPr>
              <a:t>Ez</a:t>
            </a:r>
            <a:r>
              <a:rPr lang="en-US" sz="1300" dirty="0">
                <a:solidFill>
                  <a:srgbClr val="00194B"/>
                </a:solidFill>
              </a:rPr>
              <a:t> a</a:t>
            </a:r>
            <a:r>
              <a:rPr lang="hu-HU" sz="1300" dirty="0">
                <a:solidFill>
                  <a:srgbClr val="00194B"/>
                </a:solidFill>
              </a:rPr>
              <a:t>z Ön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stratégiá</a:t>
            </a:r>
            <a:r>
              <a:rPr lang="hu-HU" sz="1300" dirty="0">
                <a:solidFill>
                  <a:srgbClr val="00194B"/>
                </a:solidFill>
              </a:rPr>
              <a:t>ja</a:t>
            </a:r>
            <a:r>
              <a:rPr lang="en-US" sz="1300" dirty="0">
                <a:solidFill>
                  <a:srgbClr val="00194B"/>
                </a:solidFill>
              </a:rPr>
              <a:t>, </a:t>
            </a:r>
            <a:r>
              <a:rPr lang="en-US" sz="1300" dirty="0" err="1">
                <a:solidFill>
                  <a:srgbClr val="00194B"/>
                </a:solidFill>
              </a:rPr>
              <a:t>ez</a:t>
            </a:r>
            <a:r>
              <a:rPr lang="hu-HU" sz="1300" dirty="0" err="1">
                <a:solidFill>
                  <a:srgbClr val="00194B"/>
                </a:solidFill>
              </a:rPr>
              <a:t>ek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az</a:t>
            </a:r>
            <a:r>
              <a:rPr lang="hu-HU" sz="1300" dirty="0">
                <a:solidFill>
                  <a:srgbClr val="00194B"/>
                </a:solidFill>
              </a:rPr>
              <a:t> Ön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ada</a:t>
            </a:r>
            <a:r>
              <a:rPr lang="hu-HU" sz="1300" dirty="0" err="1">
                <a:solidFill>
                  <a:srgbClr val="00194B"/>
                </a:solidFill>
              </a:rPr>
              <a:t>tai</a:t>
            </a:r>
            <a:r>
              <a:rPr lang="en-US" sz="1300" dirty="0">
                <a:solidFill>
                  <a:srgbClr val="00194B"/>
                </a:solidFill>
              </a:rPr>
              <a:t>. Az </a:t>
            </a:r>
            <a:r>
              <a:rPr lang="en-US" sz="1300" dirty="0" err="1">
                <a:solidFill>
                  <a:srgbClr val="00194B"/>
                </a:solidFill>
              </a:rPr>
              <a:t>Ön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versenyelőnye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egyedül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az</a:t>
            </a:r>
            <a:r>
              <a:rPr lang="en-US" sz="1300" dirty="0">
                <a:solidFill>
                  <a:srgbClr val="00194B"/>
                </a:solidFill>
              </a:rPr>
              <a:t> </a:t>
            </a:r>
            <a:r>
              <a:rPr lang="en-US" sz="1300" dirty="0" err="1">
                <a:solidFill>
                  <a:srgbClr val="00194B"/>
                </a:solidFill>
              </a:rPr>
              <a:t>Öné</a:t>
            </a:r>
            <a:r>
              <a:rPr lang="en-US" sz="1300" dirty="0">
                <a:solidFill>
                  <a:srgbClr val="00194B"/>
                </a:solidFill>
              </a:rPr>
              <a:t>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194B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F9725727-F1CC-423A-EC11-606FF3FBDCEE}"/>
              </a:ext>
            </a:extLst>
          </p:cNvPr>
          <p:cNvSpPr txBox="1">
            <a:spLocks/>
          </p:cNvSpPr>
          <p:nvPr/>
        </p:nvSpPr>
        <p:spPr>
          <a:xfrm>
            <a:off x="699800" y="484295"/>
            <a:ext cx="6303973" cy="136033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191995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3990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5986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67981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59976" indent="-191995" algn="l" defTabSz="914377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Clr>
                <a:srgbClr val="254A5D"/>
              </a:buClr>
              <a:buNone/>
              <a:defRPr/>
            </a:pPr>
            <a:r>
              <a:rPr lang="en-GB" sz="4000" b="1" dirty="0" err="1">
                <a:solidFill>
                  <a:srgbClr val="FFFFFF"/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Integrált</a:t>
            </a:r>
            <a:r>
              <a:rPr lang="en-GB" sz="4000" b="1" dirty="0">
                <a:solidFill>
                  <a:srgbClr val="FFFFFF"/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, </a:t>
            </a:r>
            <a:r>
              <a:rPr lang="hu-HU" sz="40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megbízható</a:t>
            </a:r>
            <a:r>
              <a:rPr lang="en-GB" sz="40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 </a:t>
            </a:r>
            <a:r>
              <a:rPr lang="en-GB" sz="40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és</a:t>
            </a:r>
            <a:r>
              <a:rPr lang="en-GB" sz="40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 </a:t>
            </a:r>
            <a:r>
              <a:rPr lang="hu-HU" sz="40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pontos</a:t>
            </a:r>
            <a:r>
              <a:rPr lang="en-GB" sz="40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 </a:t>
            </a:r>
            <a:r>
              <a:rPr lang="en-GB" sz="40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autonóm</a:t>
            </a:r>
            <a:r>
              <a:rPr lang="en-GB" sz="40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 </a:t>
            </a:r>
            <a:r>
              <a:rPr lang="hu-HU" sz="40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Kanit SemiBold" panose="00000700000000000000" pitchFamily="2" charset="-34"/>
              </a:rPr>
              <a:t>irányítás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62A09F-55DF-AF9B-2358-0DE3ACF2D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0215" y="2723828"/>
            <a:ext cx="2150467" cy="2985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2A6820-AC1A-4BE7-945F-0FF9D7242B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2666" y="2206440"/>
            <a:ext cx="2175286" cy="446467"/>
          </a:xfrm>
          <a:prstGeom prst="rect">
            <a:avLst/>
          </a:prstGeom>
        </p:spPr>
      </p:pic>
      <p:pic>
        <p:nvPicPr>
          <p:cNvPr id="1026" name="Picture 2" descr="Competitive Advantage Icon Images – Browse 7,058 Stock Photos, Vectors, and  Video | Adobe Stock">
            <a:extLst>
              <a:ext uri="{FF2B5EF4-FFF2-40B4-BE49-F238E27FC236}">
                <a16:creationId xmlns:a16="http://schemas.microsoft.com/office/drawing/2014/main" id="{94A71F89-4784-9F79-EC45-93A36A7B8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00194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167" y1="47500" x2="34167" y2="47500"/>
                        <a14:foregroundMark x1="52778" y1="28333" x2="52778" y2="28333"/>
                        <a14:foregroundMark x1="67222" y1="45278" x2="67222" y2="4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678" y="2375064"/>
            <a:ext cx="838851" cy="83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s | Performance improvement, good results, etc. Upward icons">
            <a:extLst>
              <a:ext uri="{FF2B5EF4-FFF2-40B4-BE49-F238E27FC236}">
                <a16:creationId xmlns:a16="http://schemas.microsoft.com/office/drawing/2014/main" id="{4DEDA6EE-A83D-1B8B-28C7-8754A17E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00194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5176" y1="81176" x2="25176" y2="81176"/>
                        <a14:foregroundMark x1="40000" y1="69706" x2="40000" y2="69706"/>
                        <a14:foregroundMark x1="62118" y1="66471" x2="62118" y2="66471"/>
                        <a14:foregroundMark x1="71059" y1="15588" x2="71059" y2="15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287" y="2482768"/>
            <a:ext cx="719243" cy="57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tegration Icon - Free PNG &amp; SVG 252689 - Noun Project">
            <a:extLst>
              <a:ext uri="{FF2B5EF4-FFF2-40B4-BE49-F238E27FC236}">
                <a16:creationId xmlns:a16="http://schemas.microsoft.com/office/drawing/2014/main" id="{140243A3-2861-19AA-78AF-C82482205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rgbClr val="00194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732" y="2490299"/>
            <a:ext cx="567863" cy="56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B983B02-5FC5-5DC0-6903-94024BD3CBD7}"/>
              </a:ext>
            </a:extLst>
          </p:cNvPr>
          <p:cNvGrpSpPr/>
          <p:nvPr/>
        </p:nvGrpSpPr>
        <p:grpSpPr>
          <a:xfrm>
            <a:off x="-9055" y="6745464"/>
            <a:ext cx="12201055" cy="112535"/>
            <a:chOff x="-9055" y="6745464"/>
            <a:chExt cx="12201055" cy="11253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715C9B-2A43-D43B-4A49-2ADC9C899747}"/>
                </a:ext>
              </a:extLst>
            </p:cNvPr>
            <p:cNvSpPr/>
            <p:nvPr/>
          </p:nvSpPr>
          <p:spPr>
            <a:xfrm>
              <a:off x="0" y="6745465"/>
              <a:ext cx="12192000" cy="109795"/>
            </a:xfrm>
            <a:prstGeom prst="rect">
              <a:avLst/>
            </a:prstGeom>
            <a:solidFill>
              <a:srgbClr val="82BE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pic>
          <p:nvPicPr>
            <p:cNvPr id="9" name="Picture 8" descr="A blue and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C436D98-7B2C-BF51-DBB5-A8666EF09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5" y="6745464"/>
              <a:ext cx="9890975" cy="11253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C4968B-062A-469C-C6AF-88833D7DA95C}"/>
              </a:ext>
            </a:extLst>
          </p:cNvPr>
          <p:cNvGrpSpPr/>
          <p:nvPr/>
        </p:nvGrpSpPr>
        <p:grpSpPr>
          <a:xfrm rot="5400000">
            <a:off x="-1346591" y="3846353"/>
            <a:ext cx="3704095" cy="213108"/>
            <a:chOff x="-9055" y="6745464"/>
            <a:chExt cx="12201055" cy="11253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6003E5-FBE6-8AB5-0A38-26171351FEB0}"/>
                </a:ext>
              </a:extLst>
            </p:cNvPr>
            <p:cNvSpPr/>
            <p:nvPr/>
          </p:nvSpPr>
          <p:spPr>
            <a:xfrm>
              <a:off x="0" y="6745465"/>
              <a:ext cx="12192000" cy="109795"/>
            </a:xfrm>
            <a:prstGeom prst="rect">
              <a:avLst/>
            </a:prstGeom>
            <a:solidFill>
              <a:srgbClr val="82BE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pic>
          <p:nvPicPr>
            <p:cNvPr id="13" name="Picture 12" descr="A blue and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3F23060-D28C-BC5B-EA67-B66B2517A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5" y="6745464"/>
              <a:ext cx="9890975" cy="11253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E76CE4-4E31-B8F1-8FF1-DA14EC29EF7B}"/>
              </a:ext>
            </a:extLst>
          </p:cNvPr>
          <p:cNvGrpSpPr/>
          <p:nvPr/>
        </p:nvGrpSpPr>
        <p:grpSpPr>
          <a:xfrm rot="5400000">
            <a:off x="1653996" y="3847727"/>
            <a:ext cx="3704095" cy="213108"/>
            <a:chOff x="-9055" y="6745464"/>
            <a:chExt cx="12201055" cy="11253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3876A5-DEC1-B8AB-7332-385DA21CA07D}"/>
                </a:ext>
              </a:extLst>
            </p:cNvPr>
            <p:cNvSpPr/>
            <p:nvPr/>
          </p:nvSpPr>
          <p:spPr>
            <a:xfrm>
              <a:off x="0" y="6745465"/>
              <a:ext cx="12192000" cy="109795"/>
            </a:xfrm>
            <a:prstGeom prst="rect">
              <a:avLst/>
            </a:prstGeom>
            <a:solidFill>
              <a:srgbClr val="82BE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pic>
          <p:nvPicPr>
            <p:cNvPr id="25" name="Picture 24" descr="A blue and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E3365836-7C33-EA5A-C82A-B94FD4E0E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5" y="6745464"/>
              <a:ext cx="9890975" cy="11253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33E7B72-2977-592A-7741-A713182F5056}"/>
              </a:ext>
            </a:extLst>
          </p:cNvPr>
          <p:cNvGrpSpPr/>
          <p:nvPr/>
        </p:nvGrpSpPr>
        <p:grpSpPr>
          <a:xfrm rot="5400000">
            <a:off x="4482307" y="3849101"/>
            <a:ext cx="3704095" cy="213108"/>
            <a:chOff x="-9055" y="6745464"/>
            <a:chExt cx="12201055" cy="11253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CF0BF1B-38A7-5BA4-A9C3-B166B47CF8B4}"/>
                </a:ext>
              </a:extLst>
            </p:cNvPr>
            <p:cNvSpPr/>
            <p:nvPr/>
          </p:nvSpPr>
          <p:spPr>
            <a:xfrm>
              <a:off x="0" y="6745465"/>
              <a:ext cx="12192000" cy="109795"/>
            </a:xfrm>
            <a:prstGeom prst="rect">
              <a:avLst/>
            </a:prstGeom>
            <a:solidFill>
              <a:srgbClr val="82BE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pic>
          <p:nvPicPr>
            <p:cNvPr id="28" name="Picture 27" descr="A blue and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8135CF8-5F3B-F0FC-7D33-D4B6F75E1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5" y="6745464"/>
              <a:ext cx="9890975" cy="11253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24D6933-E5C1-4A58-A2B7-8E56001BF053}"/>
              </a:ext>
            </a:extLst>
          </p:cNvPr>
          <p:cNvGrpSpPr/>
          <p:nvPr/>
        </p:nvGrpSpPr>
        <p:grpSpPr>
          <a:xfrm rot="5400000">
            <a:off x="7608788" y="3850475"/>
            <a:ext cx="3704095" cy="213108"/>
            <a:chOff x="-9055" y="6745464"/>
            <a:chExt cx="12201055" cy="11253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E10A528-2A89-BF59-2CBC-9417AD8A2FA3}"/>
                </a:ext>
              </a:extLst>
            </p:cNvPr>
            <p:cNvSpPr/>
            <p:nvPr/>
          </p:nvSpPr>
          <p:spPr>
            <a:xfrm>
              <a:off x="0" y="6745465"/>
              <a:ext cx="12192000" cy="109795"/>
            </a:xfrm>
            <a:prstGeom prst="rect">
              <a:avLst/>
            </a:prstGeom>
            <a:solidFill>
              <a:srgbClr val="82BE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pic>
          <p:nvPicPr>
            <p:cNvPr id="31" name="Picture 30" descr="A blue and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0B232D1-C78C-F01C-5BF5-5D9582F4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5" y="6745464"/>
              <a:ext cx="9890975" cy="11253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971172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6_AgroEnergy - Energiepartner voor de glastuinbouw">
  <a:themeElements>
    <a:clrScheme name="Blue Radix">
      <a:dk1>
        <a:srgbClr val="00194B"/>
      </a:dk1>
      <a:lt1>
        <a:sysClr val="window" lastClr="FFFFFF"/>
      </a:lt1>
      <a:dk2>
        <a:srgbClr val="82BE64"/>
      </a:dk2>
      <a:lt2>
        <a:srgbClr val="FFFFFF"/>
      </a:lt2>
      <a:accent1>
        <a:srgbClr val="00194B"/>
      </a:accent1>
      <a:accent2>
        <a:srgbClr val="82BE64"/>
      </a:accent2>
      <a:accent3>
        <a:srgbClr val="F0A000"/>
      </a:accent3>
      <a:accent4>
        <a:srgbClr val="89B0FF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ue Radix">
      <a:majorFont>
        <a:latin typeface="Kanit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IVA Theme">
  <a:themeElements>
    <a:clrScheme name="Priva">
      <a:dk1>
        <a:srgbClr val="000000"/>
      </a:dk1>
      <a:lt1>
        <a:srgbClr val="FFFFFF"/>
      </a:lt1>
      <a:dk2>
        <a:srgbClr val="254A5D"/>
      </a:dk2>
      <a:lt2>
        <a:srgbClr val="E9EDEF"/>
      </a:lt2>
      <a:accent1>
        <a:srgbClr val="254A5D"/>
      </a:accent1>
      <a:accent2>
        <a:srgbClr val="00B5CE"/>
      </a:accent2>
      <a:accent3>
        <a:srgbClr val="824195"/>
      </a:accent3>
      <a:accent4>
        <a:srgbClr val="78AEC9"/>
      </a:accent4>
      <a:accent5>
        <a:srgbClr val="1E988A"/>
      </a:accent5>
      <a:accent6>
        <a:srgbClr val="006775"/>
      </a:accent6>
      <a:hlink>
        <a:srgbClr val="006775"/>
      </a:hlink>
      <a:folHlink>
        <a:srgbClr val="9D51B3"/>
      </a:folHlink>
    </a:clrScheme>
    <a:fontScheme name="Open Sans">
      <a:majorFont>
        <a:latin typeface="Open Sans Bold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 cap="rnd">
          <a:solidFill>
            <a:schemeClr val="accent2"/>
          </a:solidFill>
          <a:prstDash val="sysDot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defRPr sz="105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iva PowerPoint template 2021-nov" id="{02A35E85-5A27-5B45-B080-151FA5AE29A4}" vid="{7E7FF312-36BB-BB48-BCD3-9E491E73C112}"/>
    </a:ext>
  </a:extLst>
</a:theme>
</file>

<file path=ppt/theme/theme3.xml><?xml version="1.0" encoding="utf-8"?>
<a:theme xmlns:a="http://schemas.openxmlformats.org/drawingml/2006/main" name="3_Basic">
  <a:themeElements>
    <a:clrScheme name="Blue Radix kleuren">
      <a:dk1>
        <a:srgbClr val="00194B"/>
      </a:dk1>
      <a:lt1>
        <a:srgbClr val="FFFFFF"/>
      </a:lt1>
      <a:dk2>
        <a:srgbClr val="535353"/>
      </a:dk2>
      <a:lt2>
        <a:srgbClr val="82BE64"/>
      </a:lt2>
      <a:accent1>
        <a:srgbClr val="F0A000"/>
      </a:accent1>
      <a:accent2>
        <a:srgbClr val="00359E"/>
      </a:accent2>
      <a:accent3>
        <a:srgbClr val="3E662A"/>
      </a:accent3>
      <a:accent4>
        <a:srgbClr val="85AEFF"/>
      </a:accent4>
      <a:accent5>
        <a:srgbClr val="A7A7A7"/>
      </a:accent5>
      <a:accent6>
        <a:srgbClr val="292929"/>
      </a:accent6>
      <a:hlink>
        <a:srgbClr val="004DE6"/>
      </a:hlink>
      <a:folHlink>
        <a:srgbClr val="6E7C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 Template BlueRadix_DEFokt2019.potx" id="{4163570E-12F7-4A60-A6D7-BF7282638A0D}" vid="{26678338-6BB4-4FDC-8572-B14D170C5D33}"/>
    </a:ext>
  </a:extLst>
</a:theme>
</file>

<file path=ppt/theme/theme4.xml><?xml version="1.0" encoding="utf-8"?>
<a:theme xmlns:a="http://schemas.openxmlformats.org/drawingml/2006/main" name="15_Basic">
  <a:themeElements>
    <a:clrScheme name="Blue Radix kleuren">
      <a:dk1>
        <a:srgbClr val="00194B"/>
      </a:dk1>
      <a:lt1>
        <a:srgbClr val="FFFFFF"/>
      </a:lt1>
      <a:dk2>
        <a:srgbClr val="535353"/>
      </a:dk2>
      <a:lt2>
        <a:srgbClr val="82BE64"/>
      </a:lt2>
      <a:accent1>
        <a:srgbClr val="F0A000"/>
      </a:accent1>
      <a:accent2>
        <a:srgbClr val="00359E"/>
      </a:accent2>
      <a:accent3>
        <a:srgbClr val="3E662A"/>
      </a:accent3>
      <a:accent4>
        <a:srgbClr val="85AEFF"/>
      </a:accent4>
      <a:accent5>
        <a:srgbClr val="A7A7A7"/>
      </a:accent5>
      <a:accent6>
        <a:srgbClr val="292929"/>
      </a:accent6>
      <a:hlink>
        <a:srgbClr val="004DE6"/>
      </a:hlink>
      <a:folHlink>
        <a:srgbClr val="6E7C95"/>
      </a:folHlink>
    </a:clrScheme>
    <a:fontScheme name="Blue Radix">
      <a:majorFont>
        <a:latin typeface="Kanit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 Template BlueRadix_May2022_NDA.potx" id="{A6EC6015-A6C0-48E7-B0A8-6FC51696B984}" vid="{D79A2CA6-4C65-418C-B8E7-5D432352E3EB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ue Radix kleuren">
    <a:dk1>
      <a:srgbClr val="00194B"/>
    </a:dk1>
    <a:lt1>
      <a:srgbClr val="FFFFFF"/>
    </a:lt1>
    <a:dk2>
      <a:srgbClr val="535353"/>
    </a:dk2>
    <a:lt2>
      <a:srgbClr val="82BE64"/>
    </a:lt2>
    <a:accent1>
      <a:srgbClr val="F0A000"/>
    </a:accent1>
    <a:accent2>
      <a:srgbClr val="00359E"/>
    </a:accent2>
    <a:accent3>
      <a:srgbClr val="3E662A"/>
    </a:accent3>
    <a:accent4>
      <a:srgbClr val="85AEFF"/>
    </a:accent4>
    <a:accent5>
      <a:srgbClr val="A7A7A7"/>
    </a:accent5>
    <a:accent6>
      <a:srgbClr val="292929"/>
    </a:accent6>
    <a:hlink>
      <a:srgbClr val="004DE6"/>
    </a:hlink>
    <a:folHlink>
      <a:srgbClr val="6E7C95"/>
    </a:folHlink>
  </a:clrScheme>
  <a:fontScheme name="Blue Radix">
    <a:majorFont>
      <a:latin typeface="Kanit SemiBold"/>
      <a:ea typeface=""/>
      <a:cs typeface=""/>
    </a:majorFont>
    <a:minorFont>
      <a:latin typeface="Source Sans Pr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lue Radix kleuren">
    <a:dk1>
      <a:srgbClr val="00194B"/>
    </a:dk1>
    <a:lt1>
      <a:srgbClr val="FFFFFF"/>
    </a:lt1>
    <a:dk2>
      <a:srgbClr val="535353"/>
    </a:dk2>
    <a:lt2>
      <a:srgbClr val="82BE64"/>
    </a:lt2>
    <a:accent1>
      <a:srgbClr val="F0A000"/>
    </a:accent1>
    <a:accent2>
      <a:srgbClr val="00359E"/>
    </a:accent2>
    <a:accent3>
      <a:srgbClr val="3E662A"/>
    </a:accent3>
    <a:accent4>
      <a:srgbClr val="85AEFF"/>
    </a:accent4>
    <a:accent5>
      <a:srgbClr val="A7A7A7"/>
    </a:accent5>
    <a:accent6>
      <a:srgbClr val="292929"/>
    </a:accent6>
    <a:hlink>
      <a:srgbClr val="004DE6"/>
    </a:hlink>
    <a:folHlink>
      <a:srgbClr val="6E7C95"/>
    </a:folHlink>
  </a:clrScheme>
  <a:fontScheme name="Blue Radix">
    <a:majorFont>
      <a:latin typeface="Kanit SemiBold"/>
      <a:ea typeface=""/>
      <a:cs typeface=""/>
    </a:majorFont>
    <a:minorFont>
      <a:latin typeface="Source Sans Pr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D1401126A34143A318B623B8CD5573" ma:contentTypeVersion="20" ma:contentTypeDescription="Create a new document." ma:contentTypeScope="" ma:versionID="40c691fe917b66d8148a28d5112d2010">
  <xsd:schema xmlns:xsd="http://www.w3.org/2001/XMLSchema" xmlns:xs="http://www.w3.org/2001/XMLSchema" xmlns:p="http://schemas.microsoft.com/office/2006/metadata/properties" xmlns:ns2="b8763781-3a3b-47e8-be3c-4432ee1eedcc" xmlns:ns3="303bc490-c6d5-49eb-97d2-bdbb1fc2f8f1" targetNamespace="http://schemas.microsoft.com/office/2006/metadata/properties" ma:root="true" ma:fieldsID="b4dccafb1dddfb889d45c2c69fadaf6a" ns2:_="" ns3:_="">
    <xsd:import namespace="b8763781-3a3b-47e8-be3c-4432ee1eedcc"/>
    <xsd:import namespace="303bc490-c6d5-49eb-97d2-bdbb1fc2f8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763781-3a3b-47e8-be3c-4432ee1eed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9d9fbb3-d875-4bad-a690-3c998580af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Flow_SignoffStatus" ma:index="26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bc490-c6d5-49eb-97d2-bdbb1fc2f8f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de293ff-b986-406e-850e-99f6d5179ca6}" ma:internalName="TaxCatchAll" ma:showField="CatchAllData" ma:web="303bc490-c6d5-49eb-97d2-bdbb1fc2f8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b8763781-3a3b-47e8-be3c-4432ee1eedcc" xsi:nil="true"/>
    <TaxCatchAll xmlns="303bc490-c6d5-49eb-97d2-bdbb1fc2f8f1" xsi:nil="true"/>
    <lcf76f155ced4ddcb4097134ff3c332f xmlns="b8763781-3a3b-47e8-be3c-4432ee1eed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9982E2A-0E94-4093-8DBA-0B35503D6A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763781-3a3b-47e8-be3c-4432ee1eedcc"/>
    <ds:schemaRef ds:uri="303bc490-c6d5-49eb-97d2-bdbb1fc2f8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5DDB793-3FE3-4D10-A57E-35FD0E9EE3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31975A-15FE-4FFF-B7BD-D3D5556009B1}">
  <ds:schemaRefs>
    <ds:schemaRef ds:uri="http://schemas.microsoft.com/office/2006/metadata/properties"/>
    <ds:schemaRef ds:uri="http://schemas.microsoft.com/office/infopath/2007/PartnerControls"/>
    <ds:schemaRef ds:uri="b8763781-3a3b-47e8-be3c-4432ee1eedcc"/>
    <ds:schemaRef ds:uri="303bc490-c6d5-49eb-97d2-bdbb1fc2f8f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2519</TotalTime>
  <Words>517</Words>
  <Application>Microsoft Office PowerPoint</Application>
  <PresentationFormat>Szélesvásznú</PresentationFormat>
  <Paragraphs>93</Paragraphs>
  <Slides>12</Slides>
  <Notes>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12</vt:i4>
      </vt:variant>
      <vt:variant>
        <vt:lpstr>Téma</vt:lpstr>
      </vt:variant>
      <vt:variant>
        <vt:i4>4</vt:i4>
      </vt:variant>
      <vt:variant>
        <vt:lpstr>Diacímek</vt:lpstr>
      </vt:variant>
      <vt:variant>
        <vt:i4>12</vt:i4>
      </vt:variant>
    </vt:vector>
  </HeadingPairs>
  <TitlesOfParts>
    <vt:vector size="28" baseType="lpstr">
      <vt:lpstr>Open Sans Light</vt:lpstr>
      <vt:lpstr>Aptos</vt:lpstr>
      <vt:lpstr>Source Sans Pro SemiBold</vt:lpstr>
      <vt:lpstr>Arial</vt:lpstr>
      <vt:lpstr>Kanit ExtraBold</vt:lpstr>
      <vt:lpstr>Kanit SemiBold</vt:lpstr>
      <vt:lpstr>Kanit Black</vt:lpstr>
      <vt:lpstr>Source Sans Pro</vt:lpstr>
      <vt:lpstr>Calibri</vt:lpstr>
      <vt:lpstr>Open Sans</vt:lpstr>
      <vt:lpstr>Open Sans SemiBold</vt:lpstr>
      <vt:lpstr>Open Sans Bold</vt:lpstr>
      <vt:lpstr>6_AgroEnergy - Energiepartner voor de glastuinbouw</vt:lpstr>
      <vt:lpstr>PRIVA Theme</vt:lpstr>
      <vt:lpstr>3_Basic</vt:lpstr>
      <vt:lpstr>15_Basic</vt:lpstr>
      <vt:lpstr>Autonóm növénytermesztés Valósítsa meg az egyedi termesztési stratégiáját az AI-al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 Hasznosítsa az adatait!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Rudolf de Vetten</dc:creator>
  <cp:lastModifiedBy>Kocsis Márton</cp:lastModifiedBy>
  <cp:revision>20</cp:revision>
  <dcterms:created xsi:type="dcterms:W3CDTF">2024-02-06T09:52:13Z</dcterms:created>
  <dcterms:modified xsi:type="dcterms:W3CDTF">2024-06-06T14:56:16Z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0x0101006AD1401126A34143A318B623B8CD5573</vt:lpwstr>
  </property>
  <property fmtid="{D5CDD505-2E9C-101B-9397-08002B2CF9AE}" pid="3" name="MediaServiceImageTags">
    <vt:lpwstr/>
  </property>
</Properties>
</file>