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  <p:sldMasterId id="2147483682" r:id="rId5"/>
    <p:sldMasterId id="2147483699" r:id="rId6"/>
  </p:sldMasterIdLst>
  <p:notesMasterIdLst>
    <p:notesMasterId r:id="rId18"/>
  </p:notesMasterIdLst>
  <p:handoutMasterIdLst>
    <p:handoutMasterId r:id="rId19"/>
  </p:handoutMasterIdLst>
  <p:sldIdLst>
    <p:sldId id="349" r:id="rId7"/>
    <p:sldId id="374" r:id="rId8"/>
    <p:sldId id="409" r:id="rId9"/>
    <p:sldId id="402" r:id="rId10"/>
    <p:sldId id="397" r:id="rId11"/>
    <p:sldId id="405" r:id="rId12"/>
    <p:sldId id="407" r:id="rId13"/>
    <p:sldId id="408" r:id="rId14"/>
    <p:sldId id="404" r:id="rId15"/>
    <p:sldId id="406" r:id="rId16"/>
    <p:sldId id="314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LID4096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ík Tíme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0D8"/>
    <a:srgbClr val="000000"/>
    <a:srgbClr val="CCE1CE"/>
    <a:srgbClr val="E7F0E8"/>
    <a:srgbClr val="F39200"/>
    <a:srgbClr val="CCFFCC"/>
    <a:srgbClr val="023142"/>
    <a:srgbClr val="029D03"/>
    <a:srgbClr val="FBB900"/>
    <a:srgbClr val="CBC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Világos stílus 1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6327" autoAdjust="0"/>
  </p:normalViewPr>
  <p:slideViewPr>
    <p:cSldViewPr snapToGrid="0" snapToObjects="1">
      <p:cViewPr varScale="1">
        <p:scale>
          <a:sx n="61" d="100"/>
          <a:sy n="61" d="100"/>
        </p:scale>
        <p:origin x="60" y="156"/>
      </p:cViewPr>
      <p:guideLst/>
    </p:cSldViewPr>
  </p:slideViewPr>
  <p:outlineViewPr>
    <p:cViewPr>
      <p:scale>
        <a:sx n="33" d="100"/>
        <a:sy n="33" d="100"/>
      </p:scale>
      <p:origin x="0" y="-164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4" d="100"/>
          <a:sy n="124" d="100"/>
        </p:scale>
        <p:origin x="39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Beruházási</a:t>
            </a:r>
            <a:r>
              <a:rPr lang="en-US" dirty="0"/>
              <a:t> </a:t>
            </a:r>
            <a:r>
              <a:rPr lang="en-US" dirty="0" err="1"/>
              <a:t>támogatási</a:t>
            </a:r>
            <a:r>
              <a:rPr lang="en-US" dirty="0"/>
              <a:t> </a:t>
            </a:r>
            <a:r>
              <a:rPr lang="en-US" dirty="0" err="1" smtClean="0"/>
              <a:t>keret</a:t>
            </a:r>
            <a:r>
              <a:rPr lang="hu-HU" dirty="0" smtClean="0"/>
              <a:t> (</a:t>
            </a:r>
            <a:r>
              <a:rPr lang="hu-HU" dirty="0" err="1" smtClean="0"/>
              <a:t>mrd</a:t>
            </a:r>
            <a:r>
              <a:rPr lang="hu-HU" dirty="0" smtClean="0"/>
              <a:t> Ft)</a:t>
            </a:r>
            <a:endParaRPr lang="en-US" dirty="0"/>
          </a:p>
        </c:rich>
      </c:tx>
      <c:layout/>
      <c:overlay val="0"/>
      <c:spPr>
        <a:noFill/>
        <a:ln w="25370"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Beruházási támogatási keret</c:v>
                </c:pt>
              </c:strCache>
            </c:strRef>
          </c:tx>
          <c:spPr>
            <a:solidFill>
              <a:srgbClr val="F39200"/>
            </a:solidFill>
            <a:ln w="25370">
              <a:noFill/>
            </a:ln>
          </c:spPr>
          <c:invertIfNegative val="0"/>
          <c:cat>
            <c:strRef>
              <c:f>Munka1!$A$2:$A$4</c:f>
              <c:strCache>
                <c:ptCount val="3"/>
                <c:pt idx="0">
                  <c:v>2014-2020</c:v>
                </c:pt>
                <c:pt idx="1">
                  <c:v>2021-2022</c:v>
                </c:pt>
                <c:pt idx="2">
                  <c:v>2023-2027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591</c:v>
                </c:pt>
                <c:pt idx="1">
                  <c:v>1181</c:v>
                </c:pt>
                <c:pt idx="2">
                  <c:v>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1-4E2F-BDD5-E10657B6D803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Kamat- és kezességi díjtámogatás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Munka1!$A$2:$A$4</c:f>
              <c:strCache>
                <c:ptCount val="3"/>
                <c:pt idx="0">
                  <c:v>2014-2020</c:v>
                </c:pt>
                <c:pt idx="1">
                  <c:v>2021-2022</c:v>
                </c:pt>
                <c:pt idx="2">
                  <c:v>2023-2027</c:v>
                </c:pt>
              </c:strCache>
            </c:strRef>
          </c:cat>
          <c:val>
            <c:numRef>
              <c:f>Munka1!$C$2:$C$4</c:f>
              <c:numCache>
                <c:formatCode>General</c:formatCode>
                <c:ptCount val="3"/>
                <c:pt idx="2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7-4BD8-9B40-24BA56C50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18790384"/>
        <c:axId val="1"/>
      </c:barChart>
      <c:catAx>
        <c:axId val="111879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18790384"/>
        <c:crosses val="autoZero"/>
        <c:crossBetween val="between"/>
      </c:valAx>
      <c:spPr>
        <a:noFill/>
        <a:ln w="25370">
          <a:noFill/>
        </a:ln>
      </c:spPr>
    </c:plotArea>
    <c:legend>
      <c:legendPos val="b"/>
      <c:layout/>
      <c:overlay val="0"/>
      <c:spPr>
        <a:noFill/>
        <a:ln w="2537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Építési</a:t>
            </a:r>
            <a:r>
              <a:rPr lang="hu-HU" baseline="0" dirty="0" smtClean="0"/>
              <a:t> </a:t>
            </a:r>
            <a:r>
              <a:rPr lang="en-US" dirty="0" err="1" smtClean="0"/>
              <a:t>beruházási</a:t>
            </a:r>
            <a:r>
              <a:rPr lang="en-US" dirty="0" smtClean="0"/>
              <a:t> </a:t>
            </a:r>
            <a:r>
              <a:rPr lang="en-US" dirty="0" err="1" smtClean="0"/>
              <a:t>árindex</a:t>
            </a:r>
            <a:r>
              <a:rPr lang="hu-HU" dirty="0" smtClean="0"/>
              <a:t> (2000=100%)</a:t>
            </a:r>
            <a:endParaRPr lang="en-US" dirty="0"/>
          </a:p>
        </c:rich>
      </c:tx>
      <c:layout/>
      <c:overlay val="0"/>
      <c:spPr>
        <a:noFill/>
        <a:ln w="2537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Mg-i beruházási árindex</c:v>
                </c:pt>
              </c:strCache>
            </c:strRef>
          </c:tx>
          <c:spPr>
            <a:solidFill>
              <a:srgbClr val="07A0D8"/>
            </a:solidFill>
            <a:ln w="25370">
              <a:noFill/>
            </a:ln>
          </c:spPr>
          <c:invertIfNegative val="0"/>
          <c:cat>
            <c:numRef>
              <c:f>Munka1!$A$2:$A$4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Munka1!$B$2:$B$4</c:f>
              <c:numCache>
                <c:formatCode>General</c:formatCode>
                <c:ptCount val="3"/>
                <c:pt idx="0">
                  <c:v>183.1</c:v>
                </c:pt>
                <c:pt idx="1">
                  <c:v>285.3</c:v>
                </c:pt>
                <c:pt idx="2">
                  <c:v>312.39999999999998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15-4B9D-B3C8-DD7575F9D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2316320"/>
        <c:axId val="1"/>
      </c:barChart>
      <c:catAx>
        <c:axId val="151231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12316320"/>
        <c:crosses val="autoZero"/>
        <c:crossBetween val="between"/>
      </c:valAx>
      <c:spPr>
        <a:noFill/>
        <a:ln w="25370">
          <a:noFill/>
        </a:ln>
      </c:spPr>
    </c:plotArea>
    <c:legend>
      <c:legendPos val="b"/>
      <c:layout/>
      <c:overlay val="0"/>
      <c:spPr>
        <a:noFill/>
        <a:ln w="2537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Lengyelország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477271744376538E-2"/>
                  <c:y val="-4.59480260132614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DA8-43DE-88FD-5A6A2CA5504D}"/>
                </c:ext>
              </c:extLst>
            </c:dLbl>
            <c:dLbl>
              <c:idx val="1"/>
              <c:layout>
                <c:manualLayout>
                  <c:x val="8.9262700473472889E-4"/>
                  <c:y val="5.47312306178466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A8-43DE-88FD-5A6A2CA550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Munka1!$A$2:$A$3</c:f>
              <c:strCache>
                <c:ptCount val="2"/>
                <c:pt idx="0">
                  <c:v>Beruházási források (mrd Ft)</c:v>
                </c:pt>
                <c:pt idx="1">
                  <c:v>Mezőgazdasági kibocsátás (mrd Ft, 2022)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1050</c:v>
                </c:pt>
                <c:pt idx="1">
                  <c:v>15920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A8-43DE-88FD-5A6A2CA55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6828464"/>
        <c:axId val="1706829712"/>
      </c:barChart>
      <c:catAx>
        <c:axId val="170682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06829712"/>
        <c:crosses val="autoZero"/>
        <c:auto val="0"/>
        <c:lblAlgn val="ctr"/>
        <c:lblOffset val="100"/>
        <c:noMultiLvlLbl val="0"/>
      </c:catAx>
      <c:valAx>
        <c:axId val="1706829712"/>
        <c:scaling>
          <c:orientation val="minMax"/>
          <c:max val="150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06828464"/>
        <c:crosses val="autoZero"/>
        <c:crossBetween val="between"/>
        <c:majorUnit val="1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5.9278195035140105E-2"/>
          <c:y val="0.25309848841710547"/>
          <c:w val="0.95688343717549329"/>
          <c:h val="0.51401980308846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Magyarország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Munka1!$A$2:$A$3</c:f>
              <c:strCache>
                <c:ptCount val="2"/>
                <c:pt idx="0">
                  <c:v>Beruházási források (mrd Ft)</c:v>
                </c:pt>
                <c:pt idx="1">
                  <c:v>Mezőgazdasági kibocsátás (mrd Ft, 2022)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1500</c:v>
                </c:pt>
                <c:pt idx="1">
                  <c:v>4356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C-460F-AB0B-50B9DE4B2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3604624"/>
        <c:axId val="2013597552"/>
      </c:barChart>
      <c:catAx>
        <c:axId val="201360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13597552"/>
        <c:crosses val="autoZero"/>
        <c:auto val="1"/>
        <c:lblAlgn val="ctr"/>
        <c:lblOffset val="100"/>
        <c:noMultiLvlLbl val="0"/>
      </c:catAx>
      <c:valAx>
        <c:axId val="20135975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1360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2 év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Munka1!$A$2:$A$363</c:f>
              <c:numCache>
                <c:formatCode>m/d/yyyy</c:formatCode>
                <c:ptCount val="362"/>
                <c:pt idx="0">
                  <c:v>44928</c:v>
                </c:pt>
                <c:pt idx="1">
                  <c:v>44929</c:v>
                </c:pt>
                <c:pt idx="2">
                  <c:v>44930</c:v>
                </c:pt>
                <c:pt idx="3">
                  <c:v>44931</c:v>
                </c:pt>
                <c:pt idx="4">
                  <c:v>44932</c:v>
                </c:pt>
                <c:pt idx="5">
                  <c:v>44935</c:v>
                </c:pt>
                <c:pt idx="6">
                  <c:v>44936</c:v>
                </c:pt>
                <c:pt idx="7">
                  <c:v>44937</c:v>
                </c:pt>
                <c:pt idx="8">
                  <c:v>44938</c:v>
                </c:pt>
                <c:pt idx="9">
                  <c:v>44939</c:v>
                </c:pt>
                <c:pt idx="10">
                  <c:v>44942</c:v>
                </c:pt>
                <c:pt idx="11">
                  <c:v>44943</c:v>
                </c:pt>
                <c:pt idx="12">
                  <c:v>44944</c:v>
                </c:pt>
                <c:pt idx="13">
                  <c:v>44945</c:v>
                </c:pt>
                <c:pt idx="14">
                  <c:v>44946</c:v>
                </c:pt>
                <c:pt idx="15">
                  <c:v>44949</c:v>
                </c:pt>
                <c:pt idx="16">
                  <c:v>44950</c:v>
                </c:pt>
                <c:pt idx="17">
                  <c:v>44951</c:v>
                </c:pt>
                <c:pt idx="18">
                  <c:v>44952</c:v>
                </c:pt>
                <c:pt idx="19">
                  <c:v>44953</c:v>
                </c:pt>
                <c:pt idx="20">
                  <c:v>44956</c:v>
                </c:pt>
                <c:pt idx="21">
                  <c:v>44957</c:v>
                </c:pt>
                <c:pt idx="22">
                  <c:v>44958</c:v>
                </c:pt>
                <c:pt idx="23">
                  <c:v>44959</c:v>
                </c:pt>
                <c:pt idx="24">
                  <c:v>44960</c:v>
                </c:pt>
                <c:pt idx="25">
                  <c:v>44963</c:v>
                </c:pt>
                <c:pt idx="26">
                  <c:v>44964</c:v>
                </c:pt>
                <c:pt idx="27">
                  <c:v>44965</c:v>
                </c:pt>
                <c:pt idx="28">
                  <c:v>44966</c:v>
                </c:pt>
                <c:pt idx="29">
                  <c:v>44967</c:v>
                </c:pt>
                <c:pt idx="30">
                  <c:v>44970</c:v>
                </c:pt>
                <c:pt idx="31">
                  <c:v>44971</c:v>
                </c:pt>
                <c:pt idx="32">
                  <c:v>44972</c:v>
                </c:pt>
                <c:pt idx="33">
                  <c:v>44973</c:v>
                </c:pt>
                <c:pt idx="34">
                  <c:v>44974</c:v>
                </c:pt>
                <c:pt idx="35">
                  <c:v>44977</c:v>
                </c:pt>
                <c:pt idx="36">
                  <c:v>44978</c:v>
                </c:pt>
                <c:pt idx="37">
                  <c:v>44979</c:v>
                </c:pt>
                <c:pt idx="38">
                  <c:v>44980</c:v>
                </c:pt>
                <c:pt idx="39">
                  <c:v>44981</c:v>
                </c:pt>
                <c:pt idx="40">
                  <c:v>44984</c:v>
                </c:pt>
                <c:pt idx="41">
                  <c:v>44985</c:v>
                </c:pt>
                <c:pt idx="42">
                  <c:v>44986</c:v>
                </c:pt>
                <c:pt idx="43">
                  <c:v>44987</c:v>
                </c:pt>
                <c:pt idx="44">
                  <c:v>44988</c:v>
                </c:pt>
                <c:pt idx="45">
                  <c:v>44991</c:v>
                </c:pt>
                <c:pt idx="46">
                  <c:v>44992</c:v>
                </c:pt>
                <c:pt idx="47">
                  <c:v>44993</c:v>
                </c:pt>
                <c:pt idx="48">
                  <c:v>44994</c:v>
                </c:pt>
                <c:pt idx="49">
                  <c:v>44995</c:v>
                </c:pt>
                <c:pt idx="50">
                  <c:v>44998</c:v>
                </c:pt>
                <c:pt idx="51">
                  <c:v>44999</c:v>
                </c:pt>
                <c:pt idx="52">
                  <c:v>45000</c:v>
                </c:pt>
                <c:pt idx="53">
                  <c:v>45001</c:v>
                </c:pt>
                <c:pt idx="54">
                  <c:v>45002</c:v>
                </c:pt>
                <c:pt idx="55">
                  <c:v>45005</c:v>
                </c:pt>
                <c:pt idx="56">
                  <c:v>45006</c:v>
                </c:pt>
                <c:pt idx="57">
                  <c:v>45007</c:v>
                </c:pt>
                <c:pt idx="58">
                  <c:v>45008</c:v>
                </c:pt>
                <c:pt idx="59">
                  <c:v>45009</c:v>
                </c:pt>
                <c:pt idx="60">
                  <c:v>45012</c:v>
                </c:pt>
                <c:pt idx="61">
                  <c:v>45013</c:v>
                </c:pt>
                <c:pt idx="62">
                  <c:v>45014</c:v>
                </c:pt>
                <c:pt idx="63">
                  <c:v>45015</c:v>
                </c:pt>
                <c:pt idx="64">
                  <c:v>45016</c:v>
                </c:pt>
                <c:pt idx="65">
                  <c:v>45019</c:v>
                </c:pt>
                <c:pt idx="66">
                  <c:v>45020</c:v>
                </c:pt>
                <c:pt idx="67">
                  <c:v>45021</c:v>
                </c:pt>
                <c:pt idx="68">
                  <c:v>45022</c:v>
                </c:pt>
                <c:pt idx="69">
                  <c:v>45023</c:v>
                </c:pt>
                <c:pt idx="70">
                  <c:v>45026</c:v>
                </c:pt>
                <c:pt idx="71">
                  <c:v>45027</c:v>
                </c:pt>
                <c:pt idx="72">
                  <c:v>45028</c:v>
                </c:pt>
                <c:pt idx="73">
                  <c:v>45029</c:v>
                </c:pt>
                <c:pt idx="74">
                  <c:v>45030</c:v>
                </c:pt>
                <c:pt idx="75">
                  <c:v>45033</c:v>
                </c:pt>
                <c:pt idx="76">
                  <c:v>45034</c:v>
                </c:pt>
                <c:pt idx="77">
                  <c:v>45035</c:v>
                </c:pt>
                <c:pt idx="78">
                  <c:v>45036</c:v>
                </c:pt>
                <c:pt idx="79">
                  <c:v>45037</c:v>
                </c:pt>
                <c:pt idx="80">
                  <c:v>45040</c:v>
                </c:pt>
                <c:pt idx="81">
                  <c:v>45041</c:v>
                </c:pt>
                <c:pt idx="82">
                  <c:v>45042</c:v>
                </c:pt>
                <c:pt idx="83">
                  <c:v>45043</c:v>
                </c:pt>
                <c:pt idx="84">
                  <c:v>45044</c:v>
                </c:pt>
                <c:pt idx="85">
                  <c:v>45047</c:v>
                </c:pt>
                <c:pt idx="86">
                  <c:v>45048</c:v>
                </c:pt>
                <c:pt idx="87">
                  <c:v>45049</c:v>
                </c:pt>
                <c:pt idx="88">
                  <c:v>45050</c:v>
                </c:pt>
                <c:pt idx="89">
                  <c:v>45051</c:v>
                </c:pt>
                <c:pt idx="90">
                  <c:v>45054</c:v>
                </c:pt>
                <c:pt idx="91">
                  <c:v>45055</c:v>
                </c:pt>
                <c:pt idx="92">
                  <c:v>45056</c:v>
                </c:pt>
                <c:pt idx="93">
                  <c:v>45057</c:v>
                </c:pt>
                <c:pt idx="94">
                  <c:v>45058</c:v>
                </c:pt>
                <c:pt idx="95">
                  <c:v>45061</c:v>
                </c:pt>
                <c:pt idx="96">
                  <c:v>45062</c:v>
                </c:pt>
                <c:pt idx="97">
                  <c:v>45063</c:v>
                </c:pt>
                <c:pt idx="98">
                  <c:v>45064</c:v>
                </c:pt>
                <c:pt idx="99">
                  <c:v>45065</c:v>
                </c:pt>
                <c:pt idx="100">
                  <c:v>45068</c:v>
                </c:pt>
                <c:pt idx="101">
                  <c:v>45069</c:v>
                </c:pt>
                <c:pt idx="102">
                  <c:v>45070</c:v>
                </c:pt>
                <c:pt idx="103">
                  <c:v>45071</c:v>
                </c:pt>
                <c:pt idx="104">
                  <c:v>45072</c:v>
                </c:pt>
                <c:pt idx="105">
                  <c:v>45076</c:v>
                </c:pt>
                <c:pt idx="106">
                  <c:v>45077</c:v>
                </c:pt>
                <c:pt idx="107">
                  <c:v>45078</c:v>
                </c:pt>
                <c:pt idx="108">
                  <c:v>45079</c:v>
                </c:pt>
                <c:pt idx="109">
                  <c:v>45082</c:v>
                </c:pt>
                <c:pt idx="110">
                  <c:v>45083</c:v>
                </c:pt>
                <c:pt idx="111">
                  <c:v>45084</c:v>
                </c:pt>
                <c:pt idx="112">
                  <c:v>45085</c:v>
                </c:pt>
                <c:pt idx="113">
                  <c:v>45086</c:v>
                </c:pt>
                <c:pt idx="114">
                  <c:v>45089</c:v>
                </c:pt>
                <c:pt idx="115">
                  <c:v>45090</c:v>
                </c:pt>
                <c:pt idx="116">
                  <c:v>45091</c:v>
                </c:pt>
                <c:pt idx="117">
                  <c:v>45092</c:v>
                </c:pt>
                <c:pt idx="118">
                  <c:v>45093</c:v>
                </c:pt>
                <c:pt idx="119">
                  <c:v>45096</c:v>
                </c:pt>
                <c:pt idx="120">
                  <c:v>45097</c:v>
                </c:pt>
                <c:pt idx="121">
                  <c:v>45098</c:v>
                </c:pt>
                <c:pt idx="122">
                  <c:v>45099</c:v>
                </c:pt>
                <c:pt idx="123">
                  <c:v>45100</c:v>
                </c:pt>
                <c:pt idx="124">
                  <c:v>45103</c:v>
                </c:pt>
                <c:pt idx="125">
                  <c:v>45104</c:v>
                </c:pt>
                <c:pt idx="126">
                  <c:v>45105</c:v>
                </c:pt>
                <c:pt idx="127">
                  <c:v>45106</c:v>
                </c:pt>
                <c:pt idx="128">
                  <c:v>45107</c:v>
                </c:pt>
                <c:pt idx="129">
                  <c:v>45110</c:v>
                </c:pt>
                <c:pt idx="130">
                  <c:v>45111</c:v>
                </c:pt>
                <c:pt idx="131">
                  <c:v>45112</c:v>
                </c:pt>
                <c:pt idx="132">
                  <c:v>45113</c:v>
                </c:pt>
                <c:pt idx="133">
                  <c:v>45114</c:v>
                </c:pt>
                <c:pt idx="134">
                  <c:v>45117</c:v>
                </c:pt>
                <c:pt idx="135">
                  <c:v>45118</c:v>
                </c:pt>
                <c:pt idx="136">
                  <c:v>45119</c:v>
                </c:pt>
                <c:pt idx="137">
                  <c:v>45120</c:v>
                </c:pt>
                <c:pt idx="138">
                  <c:v>45121</c:v>
                </c:pt>
                <c:pt idx="139">
                  <c:v>45124</c:v>
                </c:pt>
                <c:pt idx="140">
                  <c:v>45125</c:v>
                </c:pt>
                <c:pt idx="141">
                  <c:v>45126</c:v>
                </c:pt>
                <c:pt idx="142">
                  <c:v>45127</c:v>
                </c:pt>
                <c:pt idx="143">
                  <c:v>45128</c:v>
                </c:pt>
                <c:pt idx="144">
                  <c:v>45131</c:v>
                </c:pt>
                <c:pt idx="145">
                  <c:v>45132</c:v>
                </c:pt>
                <c:pt idx="146">
                  <c:v>45133</c:v>
                </c:pt>
                <c:pt idx="147">
                  <c:v>45134</c:v>
                </c:pt>
                <c:pt idx="148">
                  <c:v>45135</c:v>
                </c:pt>
                <c:pt idx="149">
                  <c:v>45138</c:v>
                </c:pt>
                <c:pt idx="150">
                  <c:v>45139</c:v>
                </c:pt>
                <c:pt idx="151">
                  <c:v>45140</c:v>
                </c:pt>
                <c:pt idx="152">
                  <c:v>45141</c:v>
                </c:pt>
                <c:pt idx="153">
                  <c:v>45142</c:v>
                </c:pt>
                <c:pt idx="154">
                  <c:v>45145</c:v>
                </c:pt>
                <c:pt idx="155">
                  <c:v>45146</c:v>
                </c:pt>
                <c:pt idx="156">
                  <c:v>45147</c:v>
                </c:pt>
                <c:pt idx="157">
                  <c:v>45148</c:v>
                </c:pt>
                <c:pt idx="158">
                  <c:v>45149</c:v>
                </c:pt>
                <c:pt idx="159">
                  <c:v>45152</c:v>
                </c:pt>
                <c:pt idx="160">
                  <c:v>45153</c:v>
                </c:pt>
                <c:pt idx="161">
                  <c:v>45154</c:v>
                </c:pt>
                <c:pt idx="162">
                  <c:v>45155</c:v>
                </c:pt>
                <c:pt idx="163">
                  <c:v>45156</c:v>
                </c:pt>
                <c:pt idx="164">
                  <c:v>45159</c:v>
                </c:pt>
                <c:pt idx="165">
                  <c:v>45160</c:v>
                </c:pt>
                <c:pt idx="166">
                  <c:v>45161</c:v>
                </c:pt>
                <c:pt idx="167">
                  <c:v>45162</c:v>
                </c:pt>
                <c:pt idx="168">
                  <c:v>45163</c:v>
                </c:pt>
                <c:pt idx="169">
                  <c:v>45166</c:v>
                </c:pt>
                <c:pt idx="170">
                  <c:v>45167</c:v>
                </c:pt>
                <c:pt idx="171">
                  <c:v>45168</c:v>
                </c:pt>
                <c:pt idx="172">
                  <c:v>45169</c:v>
                </c:pt>
                <c:pt idx="173">
                  <c:v>45170</c:v>
                </c:pt>
                <c:pt idx="174">
                  <c:v>45173</c:v>
                </c:pt>
                <c:pt idx="175">
                  <c:v>45174</c:v>
                </c:pt>
                <c:pt idx="176">
                  <c:v>45175</c:v>
                </c:pt>
                <c:pt idx="177">
                  <c:v>45176</c:v>
                </c:pt>
                <c:pt idx="178">
                  <c:v>45177</c:v>
                </c:pt>
                <c:pt idx="179">
                  <c:v>45180</c:v>
                </c:pt>
                <c:pt idx="180">
                  <c:v>45181</c:v>
                </c:pt>
                <c:pt idx="181">
                  <c:v>45182</c:v>
                </c:pt>
                <c:pt idx="182">
                  <c:v>45183</c:v>
                </c:pt>
                <c:pt idx="183">
                  <c:v>45184</c:v>
                </c:pt>
                <c:pt idx="184">
                  <c:v>45187</c:v>
                </c:pt>
                <c:pt idx="185">
                  <c:v>45188</c:v>
                </c:pt>
                <c:pt idx="186">
                  <c:v>45189</c:v>
                </c:pt>
                <c:pt idx="187">
                  <c:v>45190</c:v>
                </c:pt>
                <c:pt idx="188">
                  <c:v>45191</c:v>
                </c:pt>
                <c:pt idx="189">
                  <c:v>45194</c:v>
                </c:pt>
                <c:pt idx="190">
                  <c:v>45195</c:v>
                </c:pt>
                <c:pt idx="191">
                  <c:v>45196</c:v>
                </c:pt>
                <c:pt idx="192">
                  <c:v>45197</c:v>
                </c:pt>
                <c:pt idx="193">
                  <c:v>45198</c:v>
                </c:pt>
                <c:pt idx="194">
                  <c:v>45201</c:v>
                </c:pt>
                <c:pt idx="195">
                  <c:v>45202</c:v>
                </c:pt>
                <c:pt idx="196">
                  <c:v>45203</c:v>
                </c:pt>
                <c:pt idx="197">
                  <c:v>45204</c:v>
                </c:pt>
                <c:pt idx="198">
                  <c:v>45205</c:v>
                </c:pt>
                <c:pt idx="199">
                  <c:v>45208</c:v>
                </c:pt>
                <c:pt idx="200">
                  <c:v>45209</c:v>
                </c:pt>
                <c:pt idx="201">
                  <c:v>45210</c:v>
                </c:pt>
                <c:pt idx="202">
                  <c:v>45211</c:v>
                </c:pt>
                <c:pt idx="203">
                  <c:v>45212</c:v>
                </c:pt>
                <c:pt idx="204">
                  <c:v>45215</c:v>
                </c:pt>
                <c:pt idx="205">
                  <c:v>45216</c:v>
                </c:pt>
                <c:pt idx="206">
                  <c:v>45217</c:v>
                </c:pt>
                <c:pt idx="207">
                  <c:v>45218</c:v>
                </c:pt>
                <c:pt idx="208">
                  <c:v>45219</c:v>
                </c:pt>
                <c:pt idx="209">
                  <c:v>45222</c:v>
                </c:pt>
                <c:pt idx="210">
                  <c:v>45223</c:v>
                </c:pt>
                <c:pt idx="211">
                  <c:v>45224</c:v>
                </c:pt>
                <c:pt idx="212">
                  <c:v>45225</c:v>
                </c:pt>
                <c:pt idx="213">
                  <c:v>45226</c:v>
                </c:pt>
                <c:pt idx="214">
                  <c:v>45229</c:v>
                </c:pt>
                <c:pt idx="215">
                  <c:v>45230</c:v>
                </c:pt>
                <c:pt idx="216">
                  <c:v>45231</c:v>
                </c:pt>
                <c:pt idx="217">
                  <c:v>45232</c:v>
                </c:pt>
                <c:pt idx="218">
                  <c:v>45233</c:v>
                </c:pt>
                <c:pt idx="219">
                  <c:v>45236</c:v>
                </c:pt>
                <c:pt idx="220">
                  <c:v>45237</c:v>
                </c:pt>
                <c:pt idx="221">
                  <c:v>45238</c:v>
                </c:pt>
                <c:pt idx="222">
                  <c:v>45239</c:v>
                </c:pt>
                <c:pt idx="223">
                  <c:v>45240</c:v>
                </c:pt>
                <c:pt idx="224">
                  <c:v>45243</c:v>
                </c:pt>
                <c:pt idx="225">
                  <c:v>45244</c:v>
                </c:pt>
                <c:pt idx="226">
                  <c:v>45245</c:v>
                </c:pt>
                <c:pt idx="227">
                  <c:v>45246</c:v>
                </c:pt>
                <c:pt idx="228">
                  <c:v>45247</c:v>
                </c:pt>
                <c:pt idx="229">
                  <c:v>45250</c:v>
                </c:pt>
                <c:pt idx="230">
                  <c:v>45251</c:v>
                </c:pt>
                <c:pt idx="231">
                  <c:v>45252</c:v>
                </c:pt>
                <c:pt idx="232">
                  <c:v>45253</c:v>
                </c:pt>
                <c:pt idx="233">
                  <c:v>45254</c:v>
                </c:pt>
                <c:pt idx="234">
                  <c:v>45257</c:v>
                </c:pt>
                <c:pt idx="235">
                  <c:v>45258</c:v>
                </c:pt>
                <c:pt idx="236">
                  <c:v>45259</c:v>
                </c:pt>
                <c:pt idx="237">
                  <c:v>45260</c:v>
                </c:pt>
                <c:pt idx="238">
                  <c:v>45261</c:v>
                </c:pt>
                <c:pt idx="239">
                  <c:v>45264</c:v>
                </c:pt>
                <c:pt idx="240">
                  <c:v>45265</c:v>
                </c:pt>
                <c:pt idx="241">
                  <c:v>45266</c:v>
                </c:pt>
                <c:pt idx="242">
                  <c:v>45267</c:v>
                </c:pt>
                <c:pt idx="243">
                  <c:v>45268</c:v>
                </c:pt>
                <c:pt idx="244">
                  <c:v>45271</c:v>
                </c:pt>
                <c:pt idx="245">
                  <c:v>45272</c:v>
                </c:pt>
                <c:pt idx="246">
                  <c:v>45273</c:v>
                </c:pt>
                <c:pt idx="247">
                  <c:v>45274</c:v>
                </c:pt>
                <c:pt idx="248">
                  <c:v>45275</c:v>
                </c:pt>
                <c:pt idx="249">
                  <c:v>45278</c:v>
                </c:pt>
                <c:pt idx="250">
                  <c:v>45279</c:v>
                </c:pt>
                <c:pt idx="251">
                  <c:v>45280</c:v>
                </c:pt>
                <c:pt idx="252">
                  <c:v>45281</c:v>
                </c:pt>
                <c:pt idx="253">
                  <c:v>45282</c:v>
                </c:pt>
                <c:pt idx="254">
                  <c:v>45286</c:v>
                </c:pt>
                <c:pt idx="255">
                  <c:v>45287</c:v>
                </c:pt>
                <c:pt idx="256">
                  <c:v>45288</c:v>
                </c:pt>
                <c:pt idx="257">
                  <c:v>45289</c:v>
                </c:pt>
                <c:pt idx="258">
                  <c:v>45293</c:v>
                </c:pt>
                <c:pt idx="259">
                  <c:v>45294</c:v>
                </c:pt>
                <c:pt idx="260">
                  <c:v>45295</c:v>
                </c:pt>
                <c:pt idx="261">
                  <c:v>45296</c:v>
                </c:pt>
                <c:pt idx="262">
                  <c:v>45299</c:v>
                </c:pt>
                <c:pt idx="263">
                  <c:v>45300</c:v>
                </c:pt>
                <c:pt idx="264">
                  <c:v>45301</c:v>
                </c:pt>
                <c:pt idx="265">
                  <c:v>45302</c:v>
                </c:pt>
                <c:pt idx="266">
                  <c:v>45303</c:v>
                </c:pt>
                <c:pt idx="267">
                  <c:v>45306</c:v>
                </c:pt>
                <c:pt idx="268">
                  <c:v>45307</c:v>
                </c:pt>
                <c:pt idx="269">
                  <c:v>45308</c:v>
                </c:pt>
                <c:pt idx="270">
                  <c:v>45309</c:v>
                </c:pt>
                <c:pt idx="271">
                  <c:v>45310</c:v>
                </c:pt>
                <c:pt idx="272">
                  <c:v>45313</c:v>
                </c:pt>
                <c:pt idx="273">
                  <c:v>45314</c:v>
                </c:pt>
                <c:pt idx="274">
                  <c:v>45315</c:v>
                </c:pt>
                <c:pt idx="275">
                  <c:v>45316</c:v>
                </c:pt>
                <c:pt idx="276">
                  <c:v>45317</c:v>
                </c:pt>
                <c:pt idx="277">
                  <c:v>45320</c:v>
                </c:pt>
                <c:pt idx="278">
                  <c:v>45321</c:v>
                </c:pt>
                <c:pt idx="279">
                  <c:v>45322</c:v>
                </c:pt>
                <c:pt idx="280">
                  <c:v>45323</c:v>
                </c:pt>
                <c:pt idx="281">
                  <c:v>45324</c:v>
                </c:pt>
                <c:pt idx="282">
                  <c:v>45327</c:v>
                </c:pt>
                <c:pt idx="283">
                  <c:v>45328</c:v>
                </c:pt>
                <c:pt idx="284">
                  <c:v>45329</c:v>
                </c:pt>
                <c:pt idx="285">
                  <c:v>45330</c:v>
                </c:pt>
                <c:pt idx="286">
                  <c:v>45331</c:v>
                </c:pt>
                <c:pt idx="287">
                  <c:v>45334</c:v>
                </c:pt>
                <c:pt idx="288">
                  <c:v>45335</c:v>
                </c:pt>
                <c:pt idx="289">
                  <c:v>45336</c:v>
                </c:pt>
                <c:pt idx="290">
                  <c:v>45337</c:v>
                </c:pt>
                <c:pt idx="291">
                  <c:v>45338</c:v>
                </c:pt>
                <c:pt idx="292">
                  <c:v>45341</c:v>
                </c:pt>
                <c:pt idx="293">
                  <c:v>45342</c:v>
                </c:pt>
                <c:pt idx="294">
                  <c:v>45343</c:v>
                </c:pt>
                <c:pt idx="295">
                  <c:v>45344</c:v>
                </c:pt>
                <c:pt idx="296">
                  <c:v>45345</c:v>
                </c:pt>
                <c:pt idx="297">
                  <c:v>45348</c:v>
                </c:pt>
                <c:pt idx="298">
                  <c:v>45349</c:v>
                </c:pt>
                <c:pt idx="299">
                  <c:v>45350</c:v>
                </c:pt>
                <c:pt idx="300">
                  <c:v>45351</c:v>
                </c:pt>
                <c:pt idx="301">
                  <c:v>45352</c:v>
                </c:pt>
                <c:pt idx="302">
                  <c:v>45355</c:v>
                </c:pt>
                <c:pt idx="303">
                  <c:v>45356</c:v>
                </c:pt>
                <c:pt idx="304">
                  <c:v>45357</c:v>
                </c:pt>
                <c:pt idx="305">
                  <c:v>45358</c:v>
                </c:pt>
                <c:pt idx="306">
                  <c:v>45359</c:v>
                </c:pt>
                <c:pt idx="307">
                  <c:v>45362</c:v>
                </c:pt>
                <c:pt idx="308">
                  <c:v>45363</c:v>
                </c:pt>
                <c:pt idx="309">
                  <c:v>45364</c:v>
                </c:pt>
                <c:pt idx="310">
                  <c:v>45365</c:v>
                </c:pt>
                <c:pt idx="311">
                  <c:v>45366</c:v>
                </c:pt>
                <c:pt idx="312">
                  <c:v>45369</c:v>
                </c:pt>
                <c:pt idx="313">
                  <c:v>45370</c:v>
                </c:pt>
                <c:pt idx="314">
                  <c:v>45371</c:v>
                </c:pt>
                <c:pt idx="315">
                  <c:v>45372</c:v>
                </c:pt>
                <c:pt idx="316">
                  <c:v>45373</c:v>
                </c:pt>
                <c:pt idx="317">
                  <c:v>45376</c:v>
                </c:pt>
                <c:pt idx="318">
                  <c:v>45377</c:v>
                </c:pt>
                <c:pt idx="319">
                  <c:v>45378</c:v>
                </c:pt>
                <c:pt idx="320">
                  <c:v>45379</c:v>
                </c:pt>
                <c:pt idx="321">
                  <c:v>45383</c:v>
                </c:pt>
                <c:pt idx="322">
                  <c:v>45384</c:v>
                </c:pt>
                <c:pt idx="323">
                  <c:v>45385</c:v>
                </c:pt>
                <c:pt idx="324">
                  <c:v>45386</c:v>
                </c:pt>
                <c:pt idx="325">
                  <c:v>45387</c:v>
                </c:pt>
                <c:pt idx="326">
                  <c:v>45390</c:v>
                </c:pt>
                <c:pt idx="327">
                  <c:v>45391</c:v>
                </c:pt>
                <c:pt idx="328">
                  <c:v>45392</c:v>
                </c:pt>
                <c:pt idx="329">
                  <c:v>45393</c:v>
                </c:pt>
                <c:pt idx="330">
                  <c:v>45394</c:v>
                </c:pt>
                <c:pt idx="331">
                  <c:v>45397</c:v>
                </c:pt>
                <c:pt idx="332">
                  <c:v>45398</c:v>
                </c:pt>
                <c:pt idx="333">
                  <c:v>45399</c:v>
                </c:pt>
                <c:pt idx="334">
                  <c:v>45400</c:v>
                </c:pt>
                <c:pt idx="335">
                  <c:v>45401</c:v>
                </c:pt>
                <c:pt idx="336">
                  <c:v>45404</c:v>
                </c:pt>
                <c:pt idx="337">
                  <c:v>45405</c:v>
                </c:pt>
                <c:pt idx="338">
                  <c:v>45406</c:v>
                </c:pt>
                <c:pt idx="339">
                  <c:v>45407</c:v>
                </c:pt>
                <c:pt idx="340">
                  <c:v>45408</c:v>
                </c:pt>
                <c:pt idx="341">
                  <c:v>45411</c:v>
                </c:pt>
                <c:pt idx="342">
                  <c:v>45412</c:v>
                </c:pt>
                <c:pt idx="343">
                  <c:v>45413</c:v>
                </c:pt>
                <c:pt idx="344">
                  <c:v>45414</c:v>
                </c:pt>
                <c:pt idx="345">
                  <c:v>45415</c:v>
                </c:pt>
                <c:pt idx="346">
                  <c:v>45418</c:v>
                </c:pt>
                <c:pt idx="347">
                  <c:v>45419</c:v>
                </c:pt>
                <c:pt idx="348">
                  <c:v>45420</c:v>
                </c:pt>
                <c:pt idx="349">
                  <c:v>45421</c:v>
                </c:pt>
                <c:pt idx="350">
                  <c:v>45422</c:v>
                </c:pt>
                <c:pt idx="351">
                  <c:v>45425</c:v>
                </c:pt>
                <c:pt idx="352">
                  <c:v>45426</c:v>
                </c:pt>
                <c:pt idx="353">
                  <c:v>45427</c:v>
                </c:pt>
                <c:pt idx="354">
                  <c:v>45428</c:v>
                </c:pt>
                <c:pt idx="355">
                  <c:v>45429</c:v>
                </c:pt>
                <c:pt idx="356">
                  <c:v>45432</c:v>
                </c:pt>
                <c:pt idx="357">
                  <c:v>45433</c:v>
                </c:pt>
                <c:pt idx="358">
                  <c:v>45434</c:v>
                </c:pt>
                <c:pt idx="359">
                  <c:v>45435</c:v>
                </c:pt>
                <c:pt idx="360">
                  <c:v>45436</c:v>
                </c:pt>
                <c:pt idx="361">
                  <c:v>45439</c:v>
                </c:pt>
              </c:numCache>
            </c:numRef>
          </c:cat>
          <c:val>
            <c:numRef>
              <c:f>Munka1!$B$2:$B$363</c:f>
              <c:numCache>
                <c:formatCode>General</c:formatCode>
                <c:ptCount val="362"/>
                <c:pt idx="0">
                  <c:v>13.9</c:v>
                </c:pt>
                <c:pt idx="1">
                  <c:v>13.78</c:v>
                </c:pt>
                <c:pt idx="2">
                  <c:v>13.4</c:v>
                </c:pt>
                <c:pt idx="3">
                  <c:v>12.66</c:v>
                </c:pt>
                <c:pt idx="4">
                  <c:v>12.25</c:v>
                </c:pt>
                <c:pt idx="5">
                  <c:v>11.75</c:v>
                </c:pt>
                <c:pt idx="6">
                  <c:v>12.1</c:v>
                </c:pt>
                <c:pt idx="7">
                  <c:v>12.05</c:v>
                </c:pt>
                <c:pt idx="8">
                  <c:v>11.93</c:v>
                </c:pt>
                <c:pt idx="9">
                  <c:v>11.65</c:v>
                </c:pt>
                <c:pt idx="10">
                  <c:v>11.48</c:v>
                </c:pt>
                <c:pt idx="11">
                  <c:v>11.64</c:v>
                </c:pt>
                <c:pt idx="12">
                  <c:v>11.32</c:v>
                </c:pt>
                <c:pt idx="13">
                  <c:v>11.21</c:v>
                </c:pt>
                <c:pt idx="14">
                  <c:v>11.27</c:v>
                </c:pt>
                <c:pt idx="15">
                  <c:v>11.6</c:v>
                </c:pt>
                <c:pt idx="16">
                  <c:v>11.41</c:v>
                </c:pt>
                <c:pt idx="17">
                  <c:v>11.65</c:v>
                </c:pt>
                <c:pt idx="18">
                  <c:v>11.6</c:v>
                </c:pt>
                <c:pt idx="19">
                  <c:v>11.67</c:v>
                </c:pt>
                <c:pt idx="20">
                  <c:v>11.89</c:v>
                </c:pt>
                <c:pt idx="21">
                  <c:v>11.85</c:v>
                </c:pt>
                <c:pt idx="22">
                  <c:v>11.85</c:v>
                </c:pt>
                <c:pt idx="23">
                  <c:v>11.74</c:v>
                </c:pt>
                <c:pt idx="24">
                  <c:v>11.65</c:v>
                </c:pt>
                <c:pt idx="25">
                  <c:v>11.75</c:v>
                </c:pt>
                <c:pt idx="26">
                  <c:v>11.8</c:v>
                </c:pt>
                <c:pt idx="27">
                  <c:v>11.73</c:v>
                </c:pt>
                <c:pt idx="28">
                  <c:v>11.65</c:v>
                </c:pt>
                <c:pt idx="29">
                  <c:v>12.15</c:v>
                </c:pt>
                <c:pt idx="30">
                  <c:v>12.44</c:v>
                </c:pt>
                <c:pt idx="31">
                  <c:v>12.33</c:v>
                </c:pt>
                <c:pt idx="32">
                  <c:v>12.43</c:v>
                </c:pt>
                <c:pt idx="33">
                  <c:v>12.55</c:v>
                </c:pt>
                <c:pt idx="34">
                  <c:v>13.11</c:v>
                </c:pt>
                <c:pt idx="35">
                  <c:v>13.15</c:v>
                </c:pt>
                <c:pt idx="36">
                  <c:v>13.22</c:v>
                </c:pt>
                <c:pt idx="37">
                  <c:v>13.01</c:v>
                </c:pt>
                <c:pt idx="38">
                  <c:v>12.69</c:v>
                </c:pt>
                <c:pt idx="39">
                  <c:v>12.65</c:v>
                </c:pt>
                <c:pt idx="40">
                  <c:v>12.45</c:v>
                </c:pt>
                <c:pt idx="41">
                  <c:v>12.35</c:v>
                </c:pt>
                <c:pt idx="42">
                  <c:v>12.4</c:v>
                </c:pt>
                <c:pt idx="43">
                  <c:v>12.25</c:v>
                </c:pt>
                <c:pt idx="44">
                  <c:v>12.16</c:v>
                </c:pt>
                <c:pt idx="45">
                  <c:v>12.12</c:v>
                </c:pt>
                <c:pt idx="46">
                  <c:v>12.15</c:v>
                </c:pt>
                <c:pt idx="47">
                  <c:v>12.34</c:v>
                </c:pt>
                <c:pt idx="48">
                  <c:v>12.5</c:v>
                </c:pt>
                <c:pt idx="49">
                  <c:v>12.64</c:v>
                </c:pt>
                <c:pt idx="50">
                  <c:v>12.45</c:v>
                </c:pt>
                <c:pt idx="51">
                  <c:v>12.5</c:v>
                </c:pt>
                <c:pt idx="53">
                  <c:v>12.55</c:v>
                </c:pt>
                <c:pt idx="54">
                  <c:v>12.55</c:v>
                </c:pt>
                <c:pt idx="55">
                  <c:v>12.59</c:v>
                </c:pt>
                <c:pt idx="56">
                  <c:v>12.48</c:v>
                </c:pt>
                <c:pt idx="57">
                  <c:v>12.28</c:v>
                </c:pt>
                <c:pt idx="58">
                  <c:v>12.01</c:v>
                </c:pt>
                <c:pt idx="59">
                  <c:v>12.05</c:v>
                </c:pt>
                <c:pt idx="60">
                  <c:v>12.05</c:v>
                </c:pt>
                <c:pt idx="61">
                  <c:v>12.05</c:v>
                </c:pt>
                <c:pt idx="62">
                  <c:v>12.3</c:v>
                </c:pt>
                <c:pt idx="63">
                  <c:v>12.35</c:v>
                </c:pt>
                <c:pt idx="64">
                  <c:v>12.5</c:v>
                </c:pt>
                <c:pt idx="65">
                  <c:v>12.75</c:v>
                </c:pt>
                <c:pt idx="66">
                  <c:v>12.77</c:v>
                </c:pt>
                <c:pt idx="67">
                  <c:v>12.51</c:v>
                </c:pt>
                <c:pt idx="68">
                  <c:v>12.5</c:v>
                </c:pt>
                <c:pt idx="71">
                  <c:v>12.51</c:v>
                </c:pt>
                <c:pt idx="72">
                  <c:v>12.72</c:v>
                </c:pt>
                <c:pt idx="73">
                  <c:v>12.99</c:v>
                </c:pt>
                <c:pt idx="74">
                  <c:v>12.88</c:v>
                </c:pt>
                <c:pt idx="75">
                  <c:v>12.92</c:v>
                </c:pt>
                <c:pt idx="76">
                  <c:v>13</c:v>
                </c:pt>
                <c:pt idx="77">
                  <c:v>12.65</c:v>
                </c:pt>
                <c:pt idx="78">
                  <c:v>12.41</c:v>
                </c:pt>
                <c:pt idx="79">
                  <c:v>12.11</c:v>
                </c:pt>
                <c:pt idx="80">
                  <c:v>12</c:v>
                </c:pt>
                <c:pt idx="81">
                  <c:v>12</c:v>
                </c:pt>
                <c:pt idx="82">
                  <c:v>11.92</c:v>
                </c:pt>
                <c:pt idx="83">
                  <c:v>11.91</c:v>
                </c:pt>
                <c:pt idx="84">
                  <c:v>11.77</c:v>
                </c:pt>
                <c:pt idx="86">
                  <c:v>11.75</c:v>
                </c:pt>
                <c:pt idx="87">
                  <c:v>11.75</c:v>
                </c:pt>
                <c:pt idx="88">
                  <c:v>11.86</c:v>
                </c:pt>
                <c:pt idx="89">
                  <c:v>11.79</c:v>
                </c:pt>
                <c:pt idx="90">
                  <c:v>11.91</c:v>
                </c:pt>
                <c:pt idx="91">
                  <c:v>11.9</c:v>
                </c:pt>
                <c:pt idx="92">
                  <c:v>11.91</c:v>
                </c:pt>
                <c:pt idx="93">
                  <c:v>11.86</c:v>
                </c:pt>
                <c:pt idx="94">
                  <c:v>11.87</c:v>
                </c:pt>
                <c:pt idx="95">
                  <c:v>11.9</c:v>
                </c:pt>
                <c:pt idx="96">
                  <c:v>11.78</c:v>
                </c:pt>
                <c:pt idx="97">
                  <c:v>11.8</c:v>
                </c:pt>
                <c:pt idx="98">
                  <c:v>11.84</c:v>
                </c:pt>
                <c:pt idx="99">
                  <c:v>11.88</c:v>
                </c:pt>
                <c:pt idx="100">
                  <c:v>11.95</c:v>
                </c:pt>
                <c:pt idx="101">
                  <c:v>12.12</c:v>
                </c:pt>
                <c:pt idx="102">
                  <c:v>11.95</c:v>
                </c:pt>
                <c:pt idx="103">
                  <c:v>11.9</c:v>
                </c:pt>
                <c:pt idx="104">
                  <c:v>11.93</c:v>
                </c:pt>
                <c:pt idx="105">
                  <c:v>11.87</c:v>
                </c:pt>
                <c:pt idx="106">
                  <c:v>11.81</c:v>
                </c:pt>
                <c:pt idx="107">
                  <c:v>11.76</c:v>
                </c:pt>
                <c:pt idx="108">
                  <c:v>11.64</c:v>
                </c:pt>
                <c:pt idx="109">
                  <c:v>11.68</c:v>
                </c:pt>
                <c:pt idx="110">
                  <c:v>11.56</c:v>
                </c:pt>
                <c:pt idx="111">
                  <c:v>11.66</c:v>
                </c:pt>
                <c:pt idx="112">
                  <c:v>11.41</c:v>
                </c:pt>
                <c:pt idx="113">
                  <c:v>11.36</c:v>
                </c:pt>
                <c:pt idx="114">
                  <c:v>11.16</c:v>
                </c:pt>
                <c:pt idx="115">
                  <c:v>11.01</c:v>
                </c:pt>
                <c:pt idx="116">
                  <c:v>11.04</c:v>
                </c:pt>
                <c:pt idx="117">
                  <c:v>11.07</c:v>
                </c:pt>
                <c:pt idx="118">
                  <c:v>11.08</c:v>
                </c:pt>
                <c:pt idx="119">
                  <c:v>11.16</c:v>
                </c:pt>
                <c:pt idx="120">
                  <c:v>11.15</c:v>
                </c:pt>
                <c:pt idx="121">
                  <c:v>10.99</c:v>
                </c:pt>
                <c:pt idx="122">
                  <c:v>10.95</c:v>
                </c:pt>
                <c:pt idx="123">
                  <c:v>10.85</c:v>
                </c:pt>
                <c:pt idx="124">
                  <c:v>10.76</c:v>
                </c:pt>
                <c:pt idx="125">
                  <c:v>10.5</c:v>
                </c:pt>
                <c:pt idx="126">
                  <c:v>10.39</c:v>
                </c:pt>
                <c:pt idx="127">
                  <c:v>10.32</c:v>
                </c:pt>
                <c:pt idx="128">
                  <c:v>10.39</c:v>
                </c:pt>
                <c:pt idx="129">
                  <c:v>10.38</c:v>
                </c:pt>
                <c:pt idx="130">
                  <c:v>10.35</c:v>
                </c:pt>
                <c:pt idx="131">
                  <c:v>10.220000000000001</c:v>
                </c:pt>
                <c:pt idx="132">
                  <c:v>10.49</c:v>
                </c:pt>
                <c:pt idx="133">
                  <c:v>10.68</c:v>
                </c:pt>
                <c:pt idx="134">
                  <c:v>10.67</c:v>
                </c:pt>
                <c:pt idx="135">
                  <c:v>10.56</c:v>
                </c:pt>
                <c:pt idx="136">
                  <c:v>10.56</c:v>
                </c:pt>
                <c:pt idx="137">
                  <c:v>10.3</c:v>
                </c:pt>
                <c:pt idx="138">
                  <c:v>10.3</c:v>
                </c:pt>
                <c:pt idx="139">
                  <c:v>10.220000000000001</c:v>
                </c:pt>
                <c:pt idx="140">
                  <c:v>10.07</c:v>
                </c:pt>
                <c:pt idx="141">
                  <c:v>10.07</c:v>
                </c:pt>
                <c:pt idx="142">
                  <c:v>10.210000000000001</c:v>
                </c:pt>
                <c:pt idx="143">
                  <c:v>10.199999999999999</c:v>
                </c:pt>
                <c:pt idx="144">
                  <c:v>10.220000000000001</c:v>
                </c:pt>
                <c:pt idx="145">
                  <c:v>10.07</c:v>
                </c:pt>
                <c:pt idx="146">
                  <c:v>10.09</c:v>
                </c:pt>
                <c:pt idx="147">
                  <c:v>10.01</c:v>
                </c:pt>
                <c:pt idx="148">
                  <c:v>10</c:v>
                </c:pt>
                <c:pt idx="149">
                  <c:v>9.8800000000000008</c:v>
                </c:pt>
                <c:pt idx="150">
                  <c:v>10</c:v>
                </c:pt>
                <c:pt idx="151">
                  <c:v>10.14</c:v>
                </c:pt>
                <c:pt idx="152">
                  <c:v>10.07</c:v>
                </c:pt>
                <c:pt idx="153">
                  <c:v>10.18</c:v>
                </c:pt>
                <c:pt idx="154">
                  <c:v>10.11</c:v>
                </c:pt>
                <c:pt idx="155">
                  <c:v>10.09</c:v>
                </c:pt>
                <c:pt idx="156">
                  <c:v>10.08</c:v>
                </c:pt>
                <c:pt idx="157">
                  <c:v>10.039999999999999</c:v>
                </c:pt>
                <c:pt idx="158">
                  <c:v>9.89</c:v>
                </c:pt>
                <c:pt idx="159">
                  <c:v>9.7200000000000006</c:v>
                </c:pt>
                <c:pt idx="160">
                  <c:v>9.8000000000000007</c:v>
                </c:pt>
                <c:pt idx="161">
                  <c:v>9.7799999999999994</c:v>
                </c:pt>
                <c:pt idx="162">
                  <c:v>9.9499999999999993</c:v>
                </c:pt>
                <c:pt idx="163">
                  <c:v>9.84</c:v>
                </c:pt>
                <c:pt idx="164">
                  <c:v>9.92</c:v>
                </c:pt>
                <c:pt idx="165">
                  <c:v>10</c:v>
                </c:pt>
                <c:pt idx="166">
                  <c:v>9.8000000000000007</c:v>
                </c:pt>
                <c:pt idx="167">
                  <c:v>9.69</c:v>
                </c:pt>
                <c:pt idx="168">
                  <c:v>9.52</c:v>
                </c:pt>
                <c:pt idx="169">
                  <c:v>9.4600000000000009</c:v>
                </c:pt>
                <c:pt idx="170">
                  <c:v>9.4600000000000009</c:v>
                </c:pt>
                <c:pt idx="171">
                  <c:v>9.4</c:v>
                </c:pt>
                <c:pt idx="172">
                  <c:v>9.1300000000000008</c:v>
                </c:pt>
                <c:pt idx="173">
                  <c:v>9.14</c:v>
                </c:pt>
                <c:pt idx="174">
                  <c:v>9.1199999999999992</c:v>
                </c:pt>
                <c:pt idx="175">
                  <c:v>9.09</c:v>
                </c:pt>
                <c:pt idx="176">
                  <c:v>9.35</c:v>
                </c:pt>
                <c:pt idx="177">
                  <c:v>9.3000000000000007</c:v>
                </c:pt>
                <c:pt idx="178">
                  <c:v>9.26</c:v>
                </c:pt>
                <c:pt idx="179">
                  <c:v>9.15</c:v>
                </c:pt>
                <c:pt idx="180">
                  <c:v>9.1</c:v>
                </c:pt>
                <c:pt idx="181">
                  <c:v>9.1</c:v>
                </c:pt>
                <c:pt idx="182">
                  <c:v>9.02</c:v>
                </c:pt>
                <c:pt idx="183">
                  <c:v>8.9499999999999993</c:v>
                </c:pt>
                <c:pt idx="184">
                  <c:v>8.84</c:v>
                </c:pt>
                <c:pt idx="185">
                  <c:v>8.7799999999999994</c:v>
                </c:pt>
                <c:pt idx="186">
                  <c:v>8.74</c:v>
                </c:pt>
                <c:pt idx="187">
                  <c:v>8.75</c:v>
                </c:pt>
                <c:pt idx="188">
                  <c:v>8.6300000000000008</c:v>
                </c:pt>
                <c:pt idx="189">
                  <c:v>8.6300000000000008</c:v>
                </c:pt>
                <c:pt idx="190">
                  <c:v>8.82</c:v>
                </c:pt>
                <c:pt idx="191">
                  <c:v>8.8699999999999992</c:v>
                </c:pt>
                <c:pt idx="192">
                  <c:v>9.14</c:v>
                </c:pt>
                <c:pt idx="193">
                  <c:v>9.1</c:v>
                </c:pt>
                <c:pt idx="194">
                  <c:v>9.0500000000000007</c:v>
                </c:pt>
                <c:pt idx="195">
                  <c:v>8.9700000000000006</c:v>
                </c:pt>
                <c:pt idx="196">
                  <c:v>9.11</c:v>
                </c:pt>
                <c:pt idx="197">
                  <c:v>9.15</c:v>
                </c:pt>
                <c:pt idx="198">
                  <c:v>9.15</c:v>
                </c:pt>
                <c:pt idx="199">
                  <c:v>9.19</c:v>
                </c:pt>
                <c:pt idx="200">
                  <c:v>8.9499999999999993</c:v>
                </c:pt>
                <c:pt idx="201">
                  <c:v>8.6</c:v>
                </c:pt>
                <c:pt idx="202">
                  <c:v>8.6</c:v>
                </c:pt>
                <c:pt idx="203">
                  <c:v>8.65</c:v>
                </c:pt>
                <c:pt idx="204">
                  <c:v>8.84</c:v>
                </c:pt>
                <c:pt idx="205">
                  <c:v>8.86</c:v>
                </c:pt>
                <c:pt idx="206">
                  <c:v>8.85</c:v>
                </c:pt>
                <c:pt idx="207">
                  <c:v>8.99</c:v>
                </c:pt>
                <c:pt idx="208">
                  <c:v>8.98</c:v>
                </c:pt>
                <c:pt idx="210">
                  <c:v>8.92</c:v>
                </c:pt>
                <c:pt idx="211">
                  <c:v>8.89</c:v>
                </c:pt>
                <c:pt idx="212">
                  <c:v>8.77</c:v>
                </c:pt>
                <c:pt idx="213">
                  <c:v>8.7799999999999994</c:v>
                </c:pt>
                <c:pt idx="214">
                  <c:v>8.66</c:v>
                </c:pt>
                <c:pt idx="215">
                  <c:v>8.58</c:v>
                </c:pt>
                <c:pt idx="217">
                  <c:v>8.43</c:v>
                </c:pt>
                <c:pt idx="218">
                  <c:v>8.32</c:v>
                </c:pt>
                <c:pt idx="219">
                  <c:v>8.2100000000000009</c:v>
                </c:pt>
                <c:pt idx="220">
                  <c:v>8.34</c:v>
                </c:pt>
                <c:pt idx="221">
                  <c:v>8.2899999999999991</c:v>
                </c:pt>
                <c:pt idx="222">
                  <c:v>8.41</c:v>
                </c:pt>
                <c:pt idx="223">
                  <c:v>8.2200000000000006</c:v>
                </c:pt>
                <c:pt idx="224">
                  <c:v>8.27</c:v>
                </c:pt>
                <c:pt idx="225">
                  <c:v>8.32</c:v>
                </c:pt>
                <c:pt idx="226">
                  <c:v>8.1300000000000008</c:v>
                </c:pt>
                <c:pt idx="227">
                  <c:v>8.11</c:v>
                </c:pt>
                <c:pt idx="228">
                  <c:v>7.82</c:v>
                </c:pt>
                <c:pt idx="229">
                  <c:v>7.9</c:v>
                </c:pt>
                <c:pt idx="230">
                  <c:v>7.67</c:v>
                </c:pt>
                <c:pt idx="231">
                  <c:v>7.8</c:v>
                </c:pt>
                <c:pt idx="232">
                  <c:v>7.84</c:v>
                </c:pt>
                <c:pt idx="233">
                  <c:v>8</c:v>
                </c:pt>
                <c:pt idx="234">
                  <c:v>7.96</c:v>
                </c:pt>
                <c:pt idx="235">
                  <c:v>7.83</c:v>
                </c:pt>
                <c:pt idx="236">
                  <c:v>7.66</c:v>
                </c:pt>
                <c:pt idx="237">
                  <c:v>7.58</c:v>
                </c:pt>
                <c:pt idx="238">
                  <c:v>7.65</c:v>
                </c:pt>
                <c:pt idx="239">
                  <c:v>7.62</c:v>
                </c:pt>
                <c:pt idx="240">
                  <c:v>7.3</c:v>
                </c:pt>
                <c:pt idx="241">
                  <c:v>7.35</c:v>
                </c:pt>
                <c:pt idx="242">
                  <c:v>7.26</c:v>
                </c:pt>
                <c:pt idx="243">
                  <c:v>7.24</c:v>
                </c:pt>
                <c:pt idx="244">
                  <c:v>7.16</c:v>
                </c:pt>
                <c:pt idx="245">
                  <c:v>6.99</c:v>
                </c:pt>
                <c:pt idx="246">
                  <c:v>7.04</c:v>
                </c:pt>
                <c:pt idx="247">
                  <c:v>6.72</c:v>
                </c:pt>
                <c:pt idx="248">
                  <c:v>6.53</c:v>
                </c:pt>
                <c:pt idx="249">
                  <c:v>6.61</c:v>
                </c:pt>
                <c:pt idx="250">
                  <c:v>6.65</c:v>
                </c:pt>
                <c:pt idx="251">
                  <c:v>6.49</c:v>
                </c:pt>
                <c:pt idx="252">
                  <c:v>6.37</c:v>
                </c:pt>
                <c:pt idx="253">
                  <c:v>6.48</c:v>
                </c:pt>
                <c:pt idx="255">
                  <c:v>6.52</c:v>
                </c:pt>
                <c:pt idx="256">
                  <c:v>6.53</c:v>
                </c:pt>
                <c:pt idx="257">
                  <c:v>6.52</c:v>
                </c:pt>
                <c:pt idx="258">
                  <c:v>6.63</c:v>
                </c:pt>
                <c:pt idx="259">
                  <c:v>6.63</c:v>
                </c:pt>
                <c:pt idx="260">
                  <c:v>6.6</c:v>
                </c:pt>
                <c:pt idx="261">
                  <c:v>6.58</c:v>
                </c:pt>
                <c:pt idx="262">
                  <c:v>6.47</c:v>
                </c:pt>
                <c:pt idx="263">
                  <c:v>6.39</c:v>
                </c:pt>
                <c:pt idx="264">
                  <c:v>6.19</c:v>
                </c:pt>
                <c:pt idx="265">
                  <c:v>6.14</c:v>
                </c:pt>
                <c:pt idx="266">
                  <c:v>5.98</c:v>
                </c:pt>
                <c:pt idx="267">
                  <c:v>6.03</c:v>
                </c:pt>
                <c:pt idx="268">
                  <c:v>6.08</c:v>
                </c:pt>
                <c:pt idx="269">
                  <c:v>6.03</c:v>
                </c:pt>
                <c:pt idx="270">
                  <c:v>6.09</c:v>
                </c:pt>
                <c:pt idx="271">
                  <c:v>6.06</c:v>
                </c:pt>
                <c:pt idx="272">
                  <c:v>6.04</c:v>
                </c:pt>
                <c:pt idx="273">
                  <c:v>6.05</c:v>
                </c:pt>
                <c:pt idx="274">
                  <c:v>6.03</c:v>
                </c:pt>
                <c:pt idx="275">
                  <c:v>6.16</c:v>
                </c:pt>
                <c:pt idx="276">
                  <c:v>6.14</c:v>
                </c:pt>
                <c:pt idx="277">
                  <c:v>6.23</c:v>
                </c:pt>
                <c:pt idx="278">
                  <c:v>6.22</c:v>
                </c:pt>
                <c:pt idx="279">
                  <c:v>6.2</c:v>
                </c:pt>
                <c:pt idx="280">
                  <c:v>6.12</c:v>
                </c:pt>
                <c:pt idx="281">
                  <c:v>6</c:v>
                </c:pt>
                <c:pt idx="282">
                  <c:v>6.15</c:v>
                </c:pt>
                <c:pt idx="283">
                  <c:v>6.23</c:v>
                </c:pt>
                <c:pt idx="284">
                  <c:v>6.26</c:v>
                </c:pt>
                <c:pt idx="285">
                  <c:v>6.31</c:v>
                </c:pt>
                <c:pt idx="286">
                  <c:v>6.1</c:v>
                </c:pt>
                <c:pt idx="287">
                  <c:v>6.09</c:v>
                </c:pt>
                <c:pt idx="288">
                  <c:v>6.16</c:v>
                </c:pt>
                <c:pt idx="289">
                  <c:v>6.21</c:v>
                </c:pt>
                <c:pt idx="290" formatCode="0.00">
                  <c:v>6.15</c:v>
                </c:pt>
                <c:pt idx="291" formatCode="0.00">
                  <c:v>6.13</c:v>
                </c:pt>
                <c:pt idx="292" formatCode="0.00">
                  <c:v>6.14</c:v>
                </c:pt>
                <c:pt idx="293" formatCode="0.00">
                  <c:v>6.11</c:v>
                </c:pt>
                <c:pt idx="294" formatCode="0.00">
                  <c:v>6.05</c:v>
                </c:pt>
                <c:pt idx="295" formatCode="0.00">
                  <c:v>6</c:v>
                </c:pt>
                <c:pt idx="296" formatCode="0.00">
                  <c:v>5.95</c:v>
                </c:pt>
                <c:pt idx="297" formatCode="0.00">
                  <c:v>5.9</c:v>
                </c:pt>
                <c:pt idx="298" formatCode="0.00">
                  <c:v>5.93</c:v>
                </c:pt>
                <c:pt idx="299" formatCode="0.00">
                  <c:v>6.12</c:v>
                </c:pt>
                <c:pt idx="300" formatCode="0.00">
                  <c:v>6.12</c:v>
                </c:pt>
                <c:pt idx="301" formatCode="0.00">
                  <c:v>6.18</c:v>
                </c:pt>
                <c:pt idx="302" formatCode="0.00">
                  <c:v>6.1</c:v>
                </c:pt>
                <c:pt idx="303" formatCode="0.00">
                  <c:v>6.13</c:v>
                </c:pt>
                <c:pt idx="304" formatCode="0.00">
                  <c:v>6.11</c:v>
                </c:pt>
                <c:pt idx="305" formatCode="0.00">
                  <c:v>6.12</c:v>
                </c:pt>
                <c:pt idx="306" formatCode="0.00">
                  <c:v>6.1</c:v>
                </c:pt>
                <c:pt idx="307" formatCode="0.00">
                  <c:v>6.05</c:v>
                </c:pt>
                <c:pt idx="308" formatCode="0.00">
                  <c:v>6.09</c:v>
                </c:pt>
                <c:pt idx="309" formatCode="0.00">
                  <c:v>6.17</c:v>
                </c:pt>
                <c:pt idx="310" formatCode="0.00">
                  <c:v>6.35</c:v>
                </c:pt>
                <c:pt idx="312" formatCode="0.00">
                  <c:v>6.53</c:v>
                </c:pt>
                <c:pt idx="313" formatCode="0.00">
                  <c:v>6.78</c:v>
                </c:pt>
                <c:pt idx="314" formatCode="0.00">
                  <c:v>6.47</c:v>
                </c:pt>
                <c:pt idx="315" formatCode="0.00">
                  <c:v>6.5</c:v>
                </c:pt>
                <c:pt idx="316" formatCode="0.00">
                  <c:v>6.59</c:v>
                </c:pt>
                <c:pt idx="317" formatCode="0.00">
                  <c:v>6.58</c:v>
                </c:pt>
                <c:pt idx="318" formatCode="0.00">
                  <c:v>6.63</c:v>
                </c:pt>
                <c:pt idx="319" formatCode="0.00">
                  <c:v>6.66</c:v>
                </c:pt>
                <c:pt idx="320" formatCode="0.00">
                  <c:v>6.73</c:v>
                </c:pt>
                <c:pt idx="322" formatCode="0.00">
                  <c:v>6.75</c:v>
                </c:pt>
                <c:pt idx="323" formatCode="0.00">
                  <c:v>6.75</c:v>
                </c:pt>
                <c:pt idx="324" formatCode="0.00">
                  <c:v>6.72</c:v>
                </c:pt>
                <c:pt idx="325" formatCode="0.00">
                  <c:v>6.64</c:v>
                </c:pt>
                <c:pt idx="326" formatCode="0.00">
                  <c:v>6.62</c:v>
                </c:pt>
                <c:pt idx="327" formatCode="0.00">
                  <c:v>6.6</c:v>
                </c:pt>
                <c:pt idx="328" formatCode="0.00">
                  <c:v>6.57</c:v>
                </c:pt>
                <c:pt idx="329" formatCode="0.00">
                  <c:v>6.78</c:v>
                </c:pt>
                <c:pt idx="330" formatCode="0.00">
                  <c:v>6.86</c:v>
                </c:pt>
                <c:pt idx="331" formatCode="0.00">
                  <c:v>6.87</c:v>
                </c:pt>
                <c:pt idx="332" formatCode="0.00">
                  <c:v>7.09</c:v>
                </c:pt>
                <c:pt idx="333" formatCode="0.00">
                  <c:v>7.18</c:v>
                </c:pt>
                <c:pt idx="334" formatCode="0.00">
                  <c:v>7.15</c:v>
                </c:pt>
                <c:pt idx="335" formatCode="0.00">
                  <c:v>7.11</c:v>
                </c:pt>
                <c:pt idx="336" formatCode="0.00">
                  <c:v>7.11</c:v>
                </c:pt>
                <c:pt idx="337" formatCode="0.00">
                  <c:v>7.07</c:v>
                </c:pt>
                <c:pt idx="338" formatCode="0.00">
                  <c:v>6.92</c:v>
                </c:pt>
                <c:pt idx="339" formatCode="0.00">
                  <c:v>6.95</c:v>
                </c:pt>
                <c:pt idx="340" formatCode="0.00">
                  <c:v>7.02</c:v>
                </c:pt>
                <c:pt idx="341" formatCode="0.00">
                  <c:v>7.03</c:v>
                </c:pt>
                <c:pt idx="342" formatCode="0.00">
                  <c:v>6.99</c:v>
                </c:pt>
                <c:pt idx="344" formatCode="0.00">
                  <c:v>6.96</c:v>
                </c:pt>
                <c:pt idx="345" formatCode="0.00">
                  <c:v>6.79</c:v>
                </c:pt>
                <c:pt idx="346" formatCode="0.00">
                  <c:v>6.66</c:v>
                </c:pt>
                <c:pt idx="347" formatCode="0.00">
                  <c:v>6.52</c:v>
                </c:pt>
                <c:pt idx="348" formatCode="0.00">
                  <c:v>6.43</c:v>
                </c:pt>
                <c:pt idx="349" formatCode="0.00">
                  <c:v>6.51</c:v>
                </c:pt>
                <c:pt idx="350" formatCode="0.00">
                  <c:v>6.57</c:v>
                </c:pt>
                <c:pt idx="351" formatCode="0.00">
                  <c:v>6.55</c:v>
                </c:pt>
                <c:pt idx="352" formatCode="0.00">
                  <c:v>6.56</c:v>
                </c:pt>
                <c:pt idx="353" formatCode="0.00">
                  <c:v>6.55</c:v>
                </c:pt>
                <c:pt idx="354" formatCode="0.00">
                  <c:v>6.44</c:v>
                </c:pt>
                <c:pt idx="355" formatCode="0.00">
                  <c:v>6.44</c:v>
                </c:pt>
                <c:pt idx="357" formatCode="0.00">
                  <c:v>6.5</c:v>
                </c:pt>
                <c:pt idx="358" formatCode="0.00">
                  <c:v>6.5</c:v>
                </c:pt>
                <c:pt idx="359" formatCode="0.00">
                  <c:v>6.59</c:v>
                </c:pt>
                <c:pt idx="360" formatCode="0.00">
                  <c:v>6.66</c:v>
                </c:pt>
                <c:pt idx="361" formatCode="0.00">
                  <c:v>6.74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55-40A3-BF43-42E778EA870E}"/>
            </c:ext>
          </c:extLst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8 év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Munka1!$A$2:$A$363</c:f>
              <c:numCache>
                <c:formatCode>m/d/yyyy</c:formatCode>
                <c:ptCount val="362"/>
                <c:pt idx="0">
                  <c:v>44928</c:v>
                </c:pt>
                <c:pt idx="1">
                  <c:v>44929</c:v>
                </c:pt>
                <c:pt idx="2">
                  <c:v>44930</c:v>
                </c:pt>
                <c:pt idx="3">
                  <c:v>44931</c:v>
                </c:pt>
                <c:pt idx="4">
                  <c:v>44932</c:v>
                </c:pt>
                <c:pt idx="5">
                  <c:v>44935</c:v>
                </c:pt>
                <c:pt idx="6">
                  <c:v>44936</c:v>
                </c:pt>
                <c:pt idx="7">
                  <c:v>44937</c:v>
                </c:pt>
                <c:pt idx="8">
                  <c:v>44938</c:v>
                </c:pt>
                <c:pt idx="9">
                  <c:v>44939</c:v>
                </c:pt>
                <c:pt idx="10">
                  <c:v>44942</c:v>
                </c:pt>
                <c:pt idx="11">
                  <c:v>44943</c:v>
                </c:pt>
                <c:pt idx="12">
                  <c:v>44944</c:v>
                </c:pt>
                <c:pt idx="13">
                  <c:v>44945</c:v>
                </c:pt>
                <c:pt idx="14">
                  <c:v>44946</c:v>
                </c:pt>
                <c:pt idx="15">
                  <c:v>44949</c:v>
                </c:pt>
                <c:pt idx="16">
                  <c:v>44950</c:v>
                </c:pt>
                <c:pt idx="17">
                  <c:v>44951</c:v>
                </c:pt>
                <c:pt idx="18">
                  <c:v>44952</c:v>
                </c:pt>
                <c:pt idx="19">
                  <c:v>44953</c:v>
                </c:pt>
                <c:pt idx="20">
                  <c:v>44956</c:v>
                </c:pt>
                <c:pt idx="21">
                  <c:v>44957</c:v>
                </c:pt>
                <c:pt idx="22">
                  <c:v>44958</c:v>
                </c:pt>
                <c:pt idx="23">
                  <c:v>44959</c:v>
                </c:pt>
                <c:pt idx="24">
                  <c:v>44960</c:v>
                </c:pt>
                <c:pt idx="25">
                  <c:v>44963</c:v>
                </c:pt>
                <c:pt idx="26">
                  <c:v>44964</c:v>
                </c:pt>
                <c:pt idx="27">
                  <c:v>44965</c:v>
                </c:pt>
                <c:pt idx="28">
                  <c:v>44966</c:v>
                </c:pt>
                <c:pt idx="29">
                  <c:v>44967</c:v>
                </c:pt>
                <c:pt idx="30">
                  <c:v>44970</c:v>
                </c:pt>
                <c:pt idx="31">
                  <c:v>44971</c:v>
                </c:pt>
                <c:pt idx="32">
                  <c:v>44972</c:v>
                </c:pt>
                <c:pt idx="33">
                  <c:v>44973</c:v>
                </c:pt>
                <c:pt idx="34">
                  <c:v>44974</c:v>
                </c:pt>
                <c:pt idx="35">
                  <c:v>44977</c:v>
                </c:pt>
                <c:pt idx="36">
                  <c:v>44978</c:v>
                </c:pt>
                <c:pt idx="37">
                  <c:v>44979</c:v>
                </c:pt>
                <c:pt idx="38">
                  <c:v>44980</c:v>
                </c:pt>
                <c:pt idx="39">
                  <c:v>44981</c:v>
                </c:pt>
                <c:pt idx="40">
                  <c:v>44984</c:v>
                </c:pt>
                <c:pt idx="41">
                  <c:v>44985</c:v>
                </c:pt>
                <c:pt idx="42">
                  <c:v>44986</c:v>
                </c:pt>
                <c:pt idx="43">
                  <c:v>44987</c:v>
                </c:pt>
                <c:pt idx="44">
                  <c:v>44988</c:v>
                </c:pt>
                <c:pt idx="45">
                  <c:v>44991</c:v>
                </c:pt>
                <c:pt idx="46">
                  <c:v>44992</c:v>
                </c:pt>
                <c:pt idx="47">
                  <c:v>44993</c:v>
                </c:pt>
                <c:pt idx="48">
                  <c:v>44994</c:v>
                </c:pt>
                <c:pt idx="49">
                  <c:v>44995</c:v>
                </c:pt>
                <c:pt idx="50">
                  <c:v>44998</c:v>
                </c:pt>
                <c:pt idx="51">
                  <c:v>44999</c:v>
                </c:pt>
                <c:pt idx="52">
                  <c:v>45000</c:v>
                </c:pt>
                <c:pt idx="53">
                  <c:v>45001</c:v>
                </c:pt>
                <c:pt idx="54">
                  <c:v>45002</c:v>
                </c:pt>
                <c:pt idx="55">
                  <c:v>45005</c:v>
                </c:pt>
                <c:pt idx="56">
                  <c:v>45006</c:v>
                </c:pt>
                <c:pt idx="57">
                  <c:v>45007</c:v>
                </c:pt>
                <c:pt idx="58">
                  <c:v>45008</c:v>
                </c:pt>
                <c:pt idx="59">
                  <c:v>45009</c:v>
                </c:pt>
                <c:pt idx="60">
                  <c:v>45012</c:v>
                </c:pt>
                <c:pt idx="61">
                  <c:v>45013</c:v>
                </c:pt>
                <c:pt idx="62">
                  <c:v>45014</c:v>
                </c:pt>
                <c:pt idx="63">
                  <c:v>45015</c:v>
                </c:pt>
                <c:pt idx="64">
                  <c:v>45016</c:v>
                </c:pt>
                <c:pt idx="65">
                  <c:v>45019</c:v>
                </c:pt>
                <c:pt idx="66">
                  <c:v>45020</c:v>
                </c:pt>
                <c:pt idx="67">
                  <c:v>45021</c:v>
                </c:pt>
                <c:pt idx="68">
                  <c:v>45022</c:v>
                </c:pt>
                <c:pt idx="69">
                  <c:v>45023</c:v>
                </c:pt>
                <c:pt idx="70">
                  <c:v>45026</c:v>
                </c:pt>
                <c:pt idx="71">
                  <c:v>45027</c:v>
                </c:pt>
                <c:pt idx="72">
                  <c:v>45028</c:v>
                </c:pt>
                <c:pt idx="73">
                  <c:v>45029</c:v>
                </c:pt>
                <c:pt idx="74">
                  <c:v>45030</c:v>
                </c:pt>
                <c:pt idx="75">
                  <c:v>45033</c:v>
                </c:pt>
                <c:pt idx="76">
                  <c:v>45034</c:v>
                </c:pt>
                <c:pt idx="77">
                  <c:v>45035</c:v>
                </c:pt>
                <c:pt idx="78">
                  <c:v>45036</c:v>
                </c:pt>
                <c:pt idx="79">
                  <c:v>45037</c:v>
                </c:pt>
                <c:pt idx="80">
                  <c:v>45040</c:v>
                </c:pt>
                <c:pt idx="81">
                  <c:v>45041</c:v>
                </c:pt>
                <c:pt idx="82">
                  <c:v>45042</c:v>
                </c:pt>
                <c:pt idx="83">
                  <c:v>45043</c:v>
                </c:pt>
                <c:pt idx="84">
                  <c:v>45044</c:v>
                </c:pt>
                <c:pt idx="85">
                  <c:v>45047</c:v>
                </c:pt>
                <c:pt idx="86">
                  <c:v>45048</c:v>
                </c:pt>
                <c:pt idx="87">
                  <c:v>45049</c:v>
                </c:pt>
                <c:pt idx="88">
                  <c:v>45050</c:v>
                </c:pt>
                <c:pt idx="89">
                  <c:v>45051</c:v>
                </c:pt>
                <c:pt idx="90">
                  <c:v>45054</c:v>
                </c:pt>
                <c:pt idx="91">
                  <c:v>45055</c:v>
                </c:pt>
                <c:pt idx="92">
                  <c:v>45056</c:v>
                </c:pt>
                <c:pt idx="93">
                  <c:v>45057</c:v>
                </c:pt>
                <c:pt idx="94">
                  <c:v>45058</c:v>
                </c:pt>
                <c:pt idx="95">
                  <c:v>45061</c:v>
                </c:pt>
                <c:pt idx="96">
                  <c:v>45062</c:v>
                </c:pt>
                <c:pt idx="97">
                  <c:v>45063</c:v>
                </c:pt>
                <c:pt idx="98">
                  <c:v>45064</c:v>
                </c:pt>
                <c:pt idx="99">
                  <c:v>45065</c:v>
                </c:pt>
                <c:pt idx="100">
                  <c:v>45068</c:v>
                </c:pt>
                <c:pt idx="101">
                  <c:v>45069</c:v>
                </c:pt>
                <c:pt idx="102">
                  <c:v>45070</c:v>
                </c:pt>
                <c:pt idx="103">
                  <c:v>45071</c:v>
                </c:pt>
                <c:pt idx="104">
                  <c:v>45072</c:v>
                </c:pt>
                <c:pt idx="105">
                  <c:v>45076</c:v>
                </c:pt>
                <c:pt idx="106">
                  <c:v>45077</c:v>
                </c:pt>
                <c:pt idx="107">
                  <c:v>45078</c:v>
                </c:pt>
                <c:pt idx="108">
                  <c:v>45079</c:v>
                </c:pt>
                <c:pt idx="109">
                  <c:v>45082</c:v>
                </c:pt>
                <c:pt idx="110">
                  <c:v>45083</c:v>
                </c:pt>
                <c:pt idx="111">
                  <c:v>45084</c:v>
                </c:pt>
                <c:pt idx="112">
                  <c:v>45085</c:v>
                </c:pt>
                <c:pt idx="113">
                  <c:v>45086</c:v>
                </c:pt>
                <c:pt idx="114">
                  <c:v>45089</c:v>
                </c:pt>
                <c:pt idx="115">
                  <c:v>45090</c:v>
                </c:pt>
                <c:pt idx="116">
                  <c:v>45091</c:v>
                </c:pt>
                <c:pt idx="117">
                  <c:v>45092</c:v>
                </c:pt>
                <c:pt idx="118">
                  <c:v>45093</c:v>
                </c:pt>
                <c:pt idx="119">
                  <c:v>45096</c:v>
                </c:pt>
                <c:pt idx="120">
                  <c:v>45097</c:v>
                </c:pt>
                <c:pt idx="121">
                  <c:v>45098</c:v>
                </c:pt>
                <c:pt idx="122">
                  <c:v>45099</c:v>
                </c:pt>
                <c:pt idx="123">
                  <c:v>45100</c:v>
                </c:pt>
                <c:pt idx="124">
                  <c:v>45103</c:v>
                </c:pt>
                <c:pt idx="125">
                  <c:v>45104</c:v>
                </c:pt>
                <c:pt idx="126">
                  <c:v>45105</c:v>
                </c:pt>
                <c:pt idx="127">
                  <c:v>45106</c:v>
                </c:pt>
                <c:pt idx="128">
                  <c:v>45107</c:v>
                </c:pt>
                <c:pt idx="129">
                  <c:v>45110</c:v>
                </c:pt>
                <c:pt idx="130">
                  <c:v>45111</c:v>
                </c:pt>
                <c:pt idx="131">
                  <c:v>45112</c:v>
                </c:pt>
                <c:pt idx="132">
                  <c:v>45113</c:v>
                </c:pt>
                <c:pt idx="133">
                  <c:v>45114</c:v>
                </c:pt>
                <c:pt idx="134">
                  <c:v>45117</c:v>
                </c:pt>
                <c:pt idx="135">
                  <c:v>45118</c:v>
                </c:pt>
                <c:pt idx="136">
                  <c:v>45119</c:v>
                </c:pt>
                <c:pt idx="137">
                  <c:v>45120</c:v>
                </c:pt>
                <c:pt idx="138">
                  <c:v>45121</c:v>
                </c:pt>
                <c:pt idx="139">
                  <c:v>45124</c:v>
                </c:pt>
                <c:pt idx="140">
                  <c:v>45125</c:v>
                </c:pt>
                <c:pt idx="141">
                  <c:v>45126</c:v>
                </c:pt>
                <c:pt idx="142">
                  <c:v>45127</c:v>
                </c:pt>
                <c:pt idx="143">
                  <c:v>45128</c:v>
                </c:pt>
                <c:pt idx="144">
                  <c:v>45131</c:v>
                </c:pt>
                <c:pt idx="145">
                  <c:v>45132</c:v>
                </c:pt>
                <c:pt idx="146">
                  <c:v>45133</c:v>
                </c:pt>
                <c:pt idx="147">
                  <c:v>45134</c:v>
                </c:pt>
                <c:pt idx="148">
                  <c:v>45135</c:v>
                </c:pt>
                <c:pt idx="149">
                  <c:v>45138</c:v>
                </c:pt>
                <c:pt idx="150">
                  <c:v>45139</c:v>
                </c:pt>
                <c:pt idx="151">
                  <c:v>45140</c:v>
                </c:pt>
                <c:pt idx="152">
                  <c:v>45141</c:v>
                </c:pt>
                <c:pt idx="153">
                  <c:v>45142</c:v>
                </c:pt>
                <c:pt idx="154">
                  <c:v>45145</c:v>
                </c:pt>
                <c:pt idx="155">
                  <c:v>45146</c:v>
                </c:pt>
                <c:pt idx="156">
                  <c:v>45147</c:v>
                </c:pt>
                <c:pt idx="157">
                  <c:v>45148</c:v>
                </c:pt>
                <c:pt idx="158">
                  <c:v>45149</c:v>
                </c:pt>
                <c:pt idx="159">
                  <c:v>45152</c:v>
                </c:pt>
                <c:pt idx="160">
                  <c:v>45153</c:v>
                </c:pt>
                <c:pt idx="161">
                  <c:v>45154</c:v>
                </c:pt>
                <c:pt idx="162">
                  <c:v>45155</c:v>
                </c:pt>
                <c:pt idx="163">
                  <c:v>45156</c:v>
                </c:pt>
                <c:pt idx="164">
                  <c:v>45159</c:v>
                </c:pt>
                <c:pt idx="165">
                  <c:v>45160</c:v>
                </c:pt>
                <c:pt idx="166">
                  <c:v>45161</c:v>
                </c:pt>
                <c:pt idx="167">
                  <c:v>45162</c:v>
                </c:pt>
                <c:pt idx="168">
                  <c:v>45163</c:v>
                </c:pt>
                <c:pt idx="169">
                  <c:v>45166</c:v>
                </c:pt>
                <c:pt idx="170">
                  <c:v>45167</c:v>
                </c:pt>
                <c:pt idx="171">
                  <c:v>45168</c:v>
                </c:pt>
                <c:pt idx="172">
                  <c:v>45169</c:v>
                </c:pt>
                <c:pt idx="173">
                  <c:v>45170</c:v>
                </c:pt>
                <c:pt idx="174">
                  <c:v>45173</c:v>
                </c:pt>
                <c:pt idx="175">
                  <c:v>45174</c:v>
                </c:pt>
                <c:pt idx="176">
                  <c:v>45175</c:v>
                </c:pt>
                <c:pt idx="177">
                  <c:v>45176</c:v>
                </c:pt>
                <c:pt idx="178">
                  <c:v>45177</c:v>
                </c:pt>
                <c:pt idx="179">
                  <c:v>45180</c:v>
                </c:pt>
                <c:pt idx="180">
                  <c:v>45181</c:v>
                </c:pt>
                <c:pt idx="181">
                  <c:v>45182</c:v>
                </c:pt>
                <c:pt idx="182">
                  <c:v>45183</c:v>
                </c:pt>
                <c:pt idx="183">
                  <c:v>45184</c:v>
                </c:pt>
                <c:pt idx="184">
                  <c:v>45187</c:v>
                </c:pt>
                <c:pt idx="185">
                  <c:v>45188</c:v>
                </c:pt>
                <c:pt idx="186">
                  <c:v>45189</c:v>
                </c:pt>
                <c:pt idx="187">
                  <c:v>45190</c:v>
                </c:pt>
                <c:pt idx="188">
                  <c:v>45191</c:v>
                </c:pt>
                <c:pt idx="189">
                  <c:v>45194</c:v>
                </c:pt>
                <c:pt idx="190">
                  <c:v>45195</c:v>
                </c:pt>
                <c:pt idx="191">
                  <c:v>45196</c:v>
                </c:pt>
                <c:pt idx="192">
                  <c:v>45197</c:v>
                </c:pt>
                <c:pt idx="193">
                  <c:v>45198</c:v>
                </c:pt>
                <c:pt idx="194">
                  <c:v>45201</c:v>
                </c:pt>
                <c:pt idx="195">
                  <c:v>45202</c:v>
                </c:pt>
                <c:pt idx="196">
                  <c:v>45203</c:v>
                </c:pt>
                <c:pt idx="197">
                  <c:v>45204</c:v>
                </c:pt>
                <c:pt idx="198">
                  <c:v>45205</c:v>
                </c:pt>
                <c:pt idx="199">
                  <c:v>45208</c:v>
                </c:pt>
                <c:pt idx="200">
                  <c:v>45209</c:v>
                </c:pt>
                <c:pt idx="201">
                  <c:v>45210</c:v>
                </c:pt>
                <c:pt idx="202">
                  <c:v>45211</c:v>
                </c:pt>
                <c:pt idx="203">
                  <c:v>45212</c:v>
                </c:pt>
                <c:pt idx="204">
                  <c:v>45215</c:v>
                </c:pt>
                <c:pt idx="205">
                  <c:v>45216</c:v>
                </c:pt>
                <c:pt idx="206">
                  <c:v>45217</c:v>
                </c:pt>
                <c:pt idx="207">
                  <c:v>45218</c:v>
                </c:pt>
                <c:pt idx="208">
                  <c:v>45219</c:v>
                </c:pt>
                <c:pt idx="209">
                  <c:v>45222</c:v>
                </c:pt>
                <c:pt idx="210">
                  <c:v>45223</c:v>
                </c:pt>
                <c:pt idx="211">
                  <c:v>45224</c:v>
                </c:pt>
                <c:pt idx="212">
                  <c:v>45225</c:v>
                </c:pt>
                <c:pt idx="213">
                  <c:v>45226</c:v>
                </c:pt>
                <c:pt idx="214">
                  <c:v>45229</c:v>
                </c:pt>
                <c:pt idx="215">
                  <c:v>45230</c:v>
                </c:pt>
                <c:pt idx="216">
                  <c:v>45231</c:v>
                </c:pt>
                <c:pt idx="217">
                  <c:v>45232</c:v>
                </c:pt>
                <c:pt idx="218">
                  <c:v>45233</c:v>
                </c:pt>
                <c:pt idx="219">
                  <c:v>45236</c:v>
                </c:pt>
                <c:pt idx="220">
                  <c:v>45237</c:v>
                </c:pt>
                <c:pt idx="221">
                  <c:v>45238</c:v>
                </c:pt>
                <c:pt idx="222">
                  <c:v>45239</c:v>
                </c:pt>
                <c:pt idx="223">
                  <c:v>45240</c:v>
                </c:pt>
                <c:pt idx="224">
                  <c:v>45243</c:v>
                </c:pt>
                <c:pt idx="225">
                  <c:v>45244</c:v>
                </c:pt>
                <c:pt idx="226">
                  <c:v>45245</c:v>
                </c:pt>
                <c:pt idx="227">
                  <c:v>45246</c:v>
                </c:pt>
                <c:pt idx="228">
                  <c:v>45247</c:v>
                </c:pt>
                <c:pt idx="229">
                  <c:v>45250</c:v>
                </c:pt>
                <c:pt idx="230">
                  <c:v>45251</c:v>
                </c:pt>
                <c:pt idx="231">
                  <c:v>45252</c:v>
                </c:pt>
                <c:pt idx="232">
                  <c:v>45253</c:v>
                </c:pt>
                <c:pt idx="233">
                  <c:v>45254</c:v>
                </c:pt>
                <c:pt idx="234">
                  <c:v>45257</c:v>
                </c:pt>
                <c:pt idx="235">
                  <c:v>45258</c:v>
                </c:pt>
                <c:pt idx="236">
                  <c:v>45259</c:v>
                </c:pt>
                <c:pt idx="237">
                  <c:v>45260</c:v>
                </c:pt>
                <c:pt idx="238">
                  <c:v>45261</c:v>
                </c:pt>
                <c:pt idx="239">
                  <c:v>45264</c:v>
                </c:pt>
                <c:pt idx="240">
                  <c:v>45265</c:v>
                </c:pt>
                <c:pt idx="241">
                  <c:v>45266</c:v>
                </c:pt>
                <c:pt idx="242">
                  <c:v>45267</c:v>
                </c:pt>
                <c:pt idx="243">
                  <c:v>45268</c:v>
                </c:pt>
                <c:pt idx="244">
                  <c:v>45271</c:v>
                </c:pt>
                <c:pt idx="245">
                  <c:v>45272</c:v>
                </c:pt>
                <c:pt idx="246">
                  <c:v>45273</c:v>
                </c:pt>
                <c:pt idx="247">
                  <c:v>45274</c:v>
                </c:pt>
                <c:pt idx="248">
                  <c:v>45275</c:v>
                </c:pt>
                <c:pt idx="249">
                  <c:v>45278</c:v>
                </c:pt>
                <c:pt idx="250">
                  <c:v>45279</c:v>
                </c:pt>
                <c:pt idx="251">
                  <c:v>45280</c:v>
                </c:pt>
                <c:pt idx="252">
                  <c:v>45281</c:v>
                </c:pt>
                <c:pt idx="253">
                  <c:v>45282</c:v>
                </c:pt>
                <c:pt idx="254">
                  <c:v>45286</c:v>
                </c:pt>
                <c:pt idx="255">
                  <c:v>45287</c:v>
                </c:pt>
                <c:pt idx="256">
                  <c:v>45288</c:v>
                </c:pt>
                <c:pt idx="257">
                  <c:v>45289</c:v>
                </c:pt>
                <c:pt idx="258">
                  <c:v>45293</c:v>
                </c:pt>
                <c:pt idx="259">
                  <c:v>45294</c:v>
                </c:pt>
                <c:pt idx="260">
                  <c:v>45295</c:v>
                </c:pt>
                <c:pt idx="261">
                  <c:v>45296</c:v>
                </c:pt>
                <c:pt idx="262">
                  <c:v>45299</c:v>
                </c:pt>
                <c:pt idx="263">
                  <c:v>45300</c:v>
                </c:pt>
                <c:pt idx="264">
                  <c:v>45301</c:v>
                </c:pt>
                <c:pt idx="265">
                  <c:v>45302</c:v>
                </c:pt>
                <c:pt idx="266">
                  <c:v>45303</c:v>
                </c:pt>
                <c:pt idx="267">
                  <c:v>45306</c:v>
                </c:pt>
                <c:pt idx="268">
                  <c:v>45307</c:v>
                </c:pt>
                <c:pt idx="269">
                  <c:v>45308</c:v>
                </c:pt>
                <c:pt idx="270">
                  <c:v>45309</c:v>
                </c:pt>
                <c:pt idx="271">
                  <c:v>45310</c:v>
                </c:pt>
                <c:pt idx="272">
                  <c:v>45313</c:v>
                </c:pt>
                <c:pt idx="273">
                  <c:v>45314</c:v>
                </c:pt>
                <c:pt idx="274">
                  <c:v>45315</c:v>
                </c:pt>
                <c:pt idx="275">
                  <c:v>45316</c:v>
                </c:pt>
                <c:pt idx="276">
                  <c:v>45317</c:v>
                </c:pt>
                <c:pt idx="277">
                  <c:v>45320</c:v>
                </c:pt>
                <c:pt idx="278">
                  <c:v>45321</c:v>
                </c:pt>
                <c:pt idx="279">
                  <c:v>45322</c:v>
                </c:pt>
                <c:pt idx="280">
                  <c:v>45323</c:v>
                </c:pt>
                <c:pt idx="281">
                  <c:v>45324</c:v>
                </c:pt>
                <c:pt idx="282">
                  <c:v>45327</c:v>
                </c:pt>
                <c:pt idx="283">
                  <c:v>45328</c:v>
                </c:pt>
                <c:pt idx="284">
                  <c:v>45329</c:v>
                </c:pt>
                <c:pt idx="285">
                  <c:v>45330</c:v>
                </c:pt>
                <c:pt idx="286">
                  <c:v>45331</c:v>
                </c:pt>
                <c:pt idx="287">
                  <c:v>45334</c:v>
                </c:pt>
                <c:pt idx="288">
                  <c:v>45335</c:v>
                </c:pt>
                <c:pt idx="289">
                  <c:v>45336</c:v>
                </c:pt>
                <c:pt idx="290">
                  <c:v>45337</c:v>
                </c:pt>
                <c:pt idx="291">
                  <c:v>45338</c:v>
                </c:pt>
                <c:pt idx="292">
                  <c:v>45341</c:v>
                </c:pt>
                <c:pt idx="293">
                  <c:v>45342</c:v>
                </c:pt>
                <c:pt idx="294">
                  <c:v>45343</c:v>
                </c:pt>
                <c:pt idx="295">
                  <c:v>45344</c:v>
                </c:pt>
                <c:pt idx="296">
                  <c:v>45345</c:v>
                </c:pt>
                <c:pt idx="297">
                  <c:v>45348</c:v>
                </c:pt>
                <c:pt idx="298">
                  <c:v>45349</c:v>
                </c:pt>
                <c:pt idx="299">
                  <c:v>45350</c:v>
                </c:pt>
                <c:pt idx="300">
                  <c:v>45351</c:v>
                </c:pt>
                <c:pt idx="301">
                  <c:v>45352</c:v>
                </c:pt>
                <c:pt idx="302">
                  <c:v>45355</c:v>
                </c:pt>
                <c:pt idx="303">
                  <c:v>45356</c:v>
                </c:pt>
                <c:pt idx="304">
                  <c:v>45357</c:v>
                </c:pt>
                <c:pt idx="305">
                  <c:v>45358</c:v>
                </c:pt>
                <c:pt idx="306">
                  <c:v>45359</c:v>
                </c:pt>
                <c:pt idx="307">
                  <c:v>45362</c:v>
                </c:pt>
                <c:pt idx="308">
                  <c:v>45363</c:v>
                </c:pt>
                <c:pt idx="309">
                  <c:v>45364</c:v>
                </c:pt>
                <c:pt idx="310">
                  <c:v>45365</c:v>
                </c:pt>
                <c:pt idx="311">
                  <c:v>45366</c:v>
                </c:pt>
                <c:pt idx="312">
                  <c:v>45369</c:v>
                </c:pt>
                <c:pt idx="313">
                  <c:v>45370</c:v>
                </c:pt>
                <c:pt idx="314">
                  <c:v>45371</c:v>
                </c:pt>
                <c:pt idx="315">
                  <c:v>45372</c:v>
                </c:pt>
                <c:pt idx="316">
                  <c:v>45373</c:v>
                </c:pt>
                <c:pt idx="317">
                  <c:v>45376</c:v>
                </c:pt>
                <c:pt idx="318">
                  <c:v>45377</c:v>
                </c:pt>
                <c:pt idx="319">
                  <c:v>45378</c:v>
                </c:pt>
                <c:pt idx="320">
                  <c:v>45379</c:v>
                </c:pt>
                <c:pt idx="321">
                  <c:v>45383</c:v>
                </c:pt>
                <c:pt idx="322">
                  <c:v>45384</c:v>
                </c:pt>
                <c:pt idx="323">
                  <c:v>45385</c:v>
                </c:pt>
                <c:pt idx="324">
                  <c:v>45386</c:v>
                </c:pt>
                <c:pt idx="325">
                  <c:v>45387</c:v>
                </c:pt>
                <c:pt idx="326">
                  <c:v>45390</c:v>
                </c:pt>
                <c:pt idx="327">
                  <c:v>45391</c:v>
                </c:pt>
                <c:pt idx="328">
                  <c:v>45392</c:v>
                </c:pt>
                <c:pt idx="329">
                  <c:v>45393</c:v>
                </c:pt>
                <c:pt idx="330">
                  <c:v>45394</c:v>
                </c:pt>
                <c:pt idx="331">
                  <c:v>45397</c:v>
                </c:pt>
                <c:pt idx="332">
                  <c:v>45398</c:v>
                </c:pt>
                <c:pt idx="333">
                  <c:v>45399</c:v>
                </c:pt>
                <c:pt idx="334">
                  <c:v>45400</c:v>
                </c:pt>
                <c:pt idx="335">
                  <c:v>45401</c:v>
                </c:pt>
                <c:pt idx="336">
                  <c:v>45404</c:v>
                </c:pt>
                <c:pt idx="337">
                  <c:v>45405</c:v>
                </c:pt>
                <c:pt idx="338">
                  <c:v>45406</c:v>
                </c:pt>
                <c:pt idx="339">
                  <c:v>45407</c:v>
                </c:pt>
                <c:pt idx="340">
                  <c:v>45408</c:v>
                </c:pt>
                <c:pt idx="341">
                  <c:v>45411</c:v>
                </c:pt>
                <c:pt idx="342">
                  <c:v>45412</c:v>
                </c:pt>
                <c:pt idx="343">
                  <c:v>45413</c:v>
                </c:pt>
                <c:pt idx="344">
                  <c:v>45414</c:v>
                </c:pt>
                <c:pt idx="345">
                  <c:v>45415</c:v>
                </c:pt>
                <c:pt idx="346">
                  <c:v>45418</c:v>
                </c:pt>
                <c:pt idx="347">
                  <c:v>45419</c:v>
                </c:pt>
                <c:pt idx="348">
                  <c:v>45420</c:v>
                </c:pt>
                <c:pt idx="349">
                  <c:v>45421</c:v>
                </c:pt>
                <c:pt idx="350">
                  <c:v>45422</c:v>
                </c:pt>
                <c:pt idx="351">
                  <c:v>45425</c:v>
                </c:pt>
                <c:pt idx="352">
                  <c:v>45426</c:v>
                </c:pt>
                <c:pt idx="353">
                  <c:v>45427</c:v>
                </c:pt>
                <c:pt idx="354">
                  <c:v>45428</c:v>
                </c:pt>
                <c:pt idx="355">
                  <c:v>45429</c:v>
                </c:pt>
                <c:pt idx="356">
                  <c:v>45432</c:v>
                </c:pt>
                <c:pt idx="357">
                  <c:v>45433</c:v>
                </c:pt>
                <c:pt idx="358">
                  <c:v>45434</c:v>
                </c:pt>
                <c:pt idx="359">
                  <c:v>45435</c:v>
                </c:pt>
                <c:pt idx="360">
                  <c:v>45436</c:v>
                </c:pt>
                <c:pt idx="361">
                  <c:v>45439</c:v>
                </c:pt>
              </c:numCache>
            </c:numRef>
          </c:cat>
          <c:val>
            <c:numRef>
              <c:f>Munka1!$H$2:$H$363</c:f>
              <c:numCache>
                <c:formatCode>General</c:formatCode>
                <c:ptCount val="362"/>
                <c:pt idx="0">
                  <c:v>9.89</c:v>
                </c:pt>
                <c:pt idx="1">
                  <c:v>9.7799999999999994</c:v>
                </c:pt>
                <c:pt idx="2">
                  <c:v>9.51</c:v>
                </c:pt>
                <c:pt idx="3">
                  <c:v>8.82</c:v>
                </c:pt>
                <c:pt idx="4">
                  <c:v>8.51</c:v>
                </c:pt>
                <c:pt idx="5">
                  <c:v>7.95</c:v>
                </c:pt>
                <c:pt idx="6">
                  <c:v>8.23</c:v>
                </c:pt>
                <c:pt idx="7">
                  <c:v>8.08</c:v>
                </c:pt>
                <c:pt idx="8">
                  <c:v>7.98</c:v>
                </c:pt>
                <c:pt idx="9">
                  <c:v>7.8</c:v>
                </c:pt>
                <c:pt idx="10">
                  <c:v>7.67</c:v>
                </c:pt>
                <c:pt idx="11">
                  <c:v>7.9</c:v>
                </c:pt>
                <c:pt idx="12">
                  <c:v>7.62</c:v>
                </c:pt>
                <c:pt idx="13">
                  <c:v>7.44</c:v>
                </c:pt>
                <c:pt idx="14">
                  <c:v>7.5</c:v>
                </c:pt>
                <c:pt idx="15">
                  <c:v>7.84</c:v>
                </c:pt>
                <c:pt idx="16">
                  <c:v>7.81</c:v>
                </c:pt>
                <c:pt idx="17">
                  <c:v>7.68</c:v>
                </c:pt>
                <c:pt idx="18">
                  <c:v>7.8</c:v>
                </c:pt>
                <c:pt idx="19">
                  <c:v>7.89</c:v>
                </c:pt>
                <c:pt idx="20">
                  <c:v>8.16</c:v>
                </c:pt>
                <c:pt idx="21">
                  <c:v>8.15</c:v>
                </c:pt>
                <c:pt idx="22">
                  <c:v>8.09</c:v>
                </c:pt>
                <c:pt idx="23">
                  <c:v>7.95</c:v>
                </c:pt>
                <c:pt idx="24">
                  <c:v>7.9</c:v>
                </c:pt>
                <c:pt idx="25">
                  <c:v>8.0500000000000007</c:v>
                </c:pt>
                <c:pt idx="26">
                  <c:v>8.19</c:v>
                </c:pt>
                <c:pt idx="27">
                  <c:v>8.09</c:v>
                </c:pt>
                <c:pt idx="28">
                  <c:v>7.82</c:v>
                </c:pt>
                <c:pt idx="29">
                  <c:v>8.09</c:v>
                </c:pt>
                <c:pt idx="30">
                  <c:v>8.27</c:v>
                </c:pt>
                <c:pt idx="31">
                  <c:v>8.09</c:v>
                </c:pt>
                <c:pt idx="32">
                  <c:v>8.36</c:v>
                </c:pt>
                <c:pt idx="33">
                  <c:v>8.48</c:v>
                </c:pt>
                <c:pt idx="34">
                  <c:v>8.94</c:v>
                </c:pt>
                <c:pt idx="35">
                  <c:v>8.9600000000000009</c:v>
                </c:pt>
                <c:pt idx="36">
                  <c:v>9.08</c:v>
                </c:pt>
                <c:pt idx="37">
                  <c:v>8.9</c:v>
                </c:pt>
                <c:pt idx="38">
                  <c:v>8.59</c:v>
                </c:pt>
                <c:pt idx="39">
                  <c:v>8.48</c:v>
                </c:pt>
                <c:pt idx="40">
                  <c:v>8.33</c:v>
                </c:pt>
                <c:pt idx="41">
                  <c:v>8.35</c:v>
                </c:pt>
                <c:pt idx="42">
                  <c:v>8.4499999999999993</c:v>
                </c:pt>
                <c:pt idx="43">
                  <c:v>8.6999999999999993</c:v>
                </c:pt>
                <c:pt idx="44">
                  <c:v>8.58</c:v>
                </c:pt>
                <c:pt idx="45">
                  <c:v>8.43</c:v>
                </c:pt>
                <c:pt idx="46">
                  <c:v>8.4</c:v>
                </c:pt>
                <c:pt idx="47">
                  <c:v>8.48</c:v>
                </c:pt>
                <c:pt idx="48">
                  <c:v>8.5299999999999994</c:v>
                </c:pt>
                <c:pt idx="49">
                  <c:v>8.49</c:v>
                </c:pt>
                <c:pt idx="50">
                  <c:v>8.43</c:v>
                </c:pt>
                <c:pt idx="51">
                  <c:v>8.48</c:v>
                </c:pt>
                <c:pt idx="53">
                  <c:v>8.5500000000000007</c:v>
                </c:pt>
                <c:pt idx="54">
                  <c:v>8.5500000000000007</c:v>
                </c:pt>
                <c:pt idx="55">
                  <c:v>8.6199999999999992</c:v>
                </c:pt>
                <c:pt idx="56">
                  <c:v>8.6999999999999993</c:v>
                </c:pt>
                <c:pt idx="57">
                  <c:v>8.56</c:v>
                </c:pt>
                <c:pt idx="58">
                  <c:v>8.26</c:v>
                </c:pt>
                <c:pt idx="59">
                  <c:v>8.27</c:v>
                </c:pt>
                <c:pt idx="60">
                  <c:v>8.2100000000000009</c:v>
                </c:pt>
                <c:pt idx="61">
                  <c:v>8.2100000000000009</c:v>
                </c:pt>
                <c:pt idx="62">
                  <c:v>8.3000000000000007</c:v>
                </c:pt>
                <c:pt idx="63">
                  <c:v>8.3800000000000008</c:v>
                </c:pt>
                <c:pt idx="64">
                  <c:v>8.4600000000000009</c:v>
                </c:pt>
                <c:pt idx="65">
                  <c:v>8.69</c:v>
                </c:pt>
                <c:pt idx="66">
                  <c:v>8.77</c:v>
                </c:pt>
                <c:pt idx="67">
                  <c:v>8.49</c:v>
                </c:pt>
                <c:pt idx="68">
                  <c:v>8.5299999999999994</c:v>
                </c:pt>
                <c:pt idx="71">
                  <c:v>8.57</c:v>
                </c:pt>
                <c:pt idx="72">
                  <c:v>8.77</c:v>
                </c:pt>
                <c:pt idx="73">
                  <c:v>8.91</c:v>
                </c:pt>
                <c:pt idx="74">
                  <c:v>8.69</c:v>
                </c:pt>
                <c:pt idx="75">
                  <c:v>8.74</c:v>
                </c:pt>
                <c:pt idx="76">
                  <c:v>8.81</c:v>
                </c:pt>
                <c:pt idx="77">
                  <c:v>8.65</c:v>
                </c:pt>
                <c:pt idx="78">
                  <c:v>8.4600000000000009</c:v>
                </c:pt>
                <c:pt idx="79">
                  <c:v>8.18</c:v>
                </c:pt>
                <c:pt idx="80">
                  <c:v>8.1</c:v>
                </c:pt>
                <c:pt idx="81">
                  <c:v>8.09</c:v>
                </c:pt>
                <c:pt idx="82">
                  <c:v>8.0299999999999994</c:v>
                </c:pt>
                <c:pt idx="83">
                  <c:v>8.06</c:v>
                </c:pt>
                <c:pt idx="84">
                  <c:v>7.97</c:v>
                </c:pt>
                <c:pt idx="86">
                  <c:v>7.95</c:v>
                </c:pt>
                <c:pt idx="87">
                  <c:v>7.87</c:v>
                </c:pt>
                <c:pt idx="88">
                  <c:v>7.91</c:v>
                </c:pt>
                <c:pt idx="89">
                  <c:v>7.92</c:v>
                </c:pt>
                <c:pt idx="90">
                  <c:v>8.0500000000000007</c:v>
                </c:pt>
                <c:pt idx="91">
                  <c:v>8.0399999999999991</c:v>
                </c:pt>
                <c:pt idx="92">
                  <c:v>8.0500000000000007</c:v>
                </c:pt>
                <c:pt idx="93">
                  <c:v>7.97</c:v>
                </c:pt>
                <c:pt idx="94">
                  <c:v>7.99</c:v>
                </c:pt>
                <c:pt idx="95">
                  <c:v>8.02</c:v>
                </c:pt>
                <c:pt idx="96">
                  <c:v>7.91</c:v>
                </c:pt>
                <c:pt idx="97">
                  <c:v>7.93</c:v>
                </c:pt>
                <c:pt idx="98">
                  <c:v>7.96</c:v>
                </c:pt>
                <c:pt idx="99">
                  <c:v>7.94</c:v>
                </c:pt>
                <c:pt idx="100">
                  <c:v>7.98</c:v>
                </c:pt>
                <c:pt idx="101">
                  <c:v>8.32</c:v>
                </c:pt>
                <c:pt idx="102">
                  <c:v>8.32</c:v>
                </c:pt>
                <c:pt idx="103">
                  <c:v>8.3699999999999992</c:v>
                </c:pt>
                <c:pt idx="104">
                  <c:v>8.35</c:v>
                </c:pt>
                <c:pt idx="105">
                  <c:v>8.2799999999999994</c:v>
                </c:pt>
                <c:pt idx="106">
                  <c:v>8.17</c:v>
                </c:pt>
                <c:pt idx="107">
                  <c:v>8.15</c:v>
                </c:pt>
                <c:pt idx="108">
                  <c:v>7.99</c:v>
                </c:pt>
                <c:pt idx="109">
                  <c:v>8.02</c:v>
                </c:pt>
                <c:pt idx="110">
                  <c:v>7.86</c:v>
                </c:pt>
                <c:pt idx="111">
                  <c:v>7.9</c:v>
                </c:pt>
                <c:pt idx="112">
                  <c:v>7.79</c:v>
                </c:pt>
                <c:pt idx="113">
                  <c:v>7.72</c:v>
                </c:pt>
                <c:pt idx="114">
                  <c:v>7.6</c:v>
                </c:pt>
                <c:pt idx="115">
                  <c:v>7.49</c:v>
                </c:pt>
                <c:pt idx="116">
                  <c:v>7.52</c:v>
                </c:pt>
                <c:pt idx="117">
                  <c:v>7.55</c:v>
                </c:pt>
                <c:pt idx="118">
                  <c:v>7.67</c:v>
                </c:pt>
                <c:pt idx="119">
                  <c:v>7.78</c:v>
                </c:pt>
                <c:pt idx="120">
                  <c:v>7.78</c:v>
                </c:pt>
                <c:pt idx="121">
                  <c:v>7.61</c:v>
                </c:pt>
                <c:pt idx="122">
                  <c:v>7.57</c:v>
                </c:pt>
                <c:pt idx="123">
                  <c:v>7.48</c:v>
                </c:pt>
                <c:pt idx="124">
                  <c:v>7.35</c:v>
                </c:pt>
                <c:pt idx="125">
                  <c:v>7.31</c:v>
                </c:pt>
                <c:pt idx="126">
                  <c:v>7.22</c:v>
                </c:pt>
                <c:pt idx="127">
                  <c:v>7.09</c:v>
                </c:pt>
                <c:pt idx="128">
                  <c:v>7.13</c:v>
                </c:pt>
                <c:pt idx="129">
                  <c:v>7.11</c:v>
                </c:pt>
                <c:pt idx="130">
                  <c:v>7.07</c:v>
                </c:pt>
                <c:pt idx="131">
                  <c:v>6.85</c:v>
                </c:pt>
                <c:pt idx="132">
                  <c:v>6.99</c:v>
                </c:pt>
                <c:pt idx="133">
                  <c:v>7.25</c:v>
                </c:pt>
                <c:pt idx="134">
                  <c:v>7.3</c:v>
                </c:pt>
                <c:pt idx="135">
                  <c:v>7.14</c:v>
                </c:pt>
                <c:pt idx="136">
                  <c:v>7.2</c:v>
                </c:pt>
                <c:pt idx="137">
                  <c:v>7.03</c:v>
                </c:pt>
                <c:pt idx="138">
                  <c:v>6.96</c:v>
                </c:pt>
                <c:pt idx="139">
                  <c:v>6.89</c:v>
                </c:pt>
                <c:pt idx="140">
                  <c:v>6.7</c:v>
                </c:pt>
                <c:pt idx="141">
                  <c:v>6.79</c:v>
                </c:pt>
                <c:pt idx="142">
                  <c:v>6.99</c:v>
                </c:pt>
                <c:pt idx="143">
                  <c:v>6.99</c:v>
                </c:pt>
                <c:pt idx="144">
                  <c:v>7.02</c:v>
                </c:pt>
                <c:pt idx="145">
                  <c:v>6.95</c:v>
                </c:pt>
                <c:pt idx="146">
                  <c:v>7.09</c:v>
                </c:pt>
                <c:pt idx="147">
                  <c:v>6.99</c:v>
                </c:pt>
                <c:pt idx="148">
                  <c:v>7.04</c:v>
                </c:pt>
                <c:pt idx="149">
                  <c:v>6.97</c:v>
                </c:pt>
                <c:pt idx="150">
                  <c:v>7.14</c:v>
                </c:pt>
                <c:pt idx="151">
                  <c:v>7.28</c:v>
                </c:pt>
                <c:pt idx="152">
                  <c:v>7.28</c:v>
                </c:pt>
                <c:pt idx="153">
                  <c:v>7.38</c:v>
                </c:pt>
                <c:pt idx="154">
                  <c:v>7.32</c:v>
                </c:pt>
                <c:pt idx="155">
                  <c:v>7.29</c:v>
                </c:pt>
                <c:pt idx="156">
                  <c:v>7.29</c:v>
                </c:pt>
                <c:pt idx="157">
                  <c:v>7.25</c:v>
                </c:pt>
                <c:pt idx="158">
                  <c:v>7.09</c:v>
                </c:pt>
                <c:pt idx="159">
                  <c:v>7.1</c:v>
                </c:pt>
                <c:pt idx="160">
                  <c:v>7.37</c:v>
                </c:pt>
                <c:pt idx="161">
                  <c:v>7.27</c:v>
                </c:pt>
                <c:pt idx="162">
                  <c:v>7.58</c:v>
                </c:pt>
                <c:pt idx="163">
                  <c:v>7.36</c:v>
                </c:pt>
                <c:pt idx="164">
                  <c:v>7.51</c:v>
                </c:pt>
                <c:pt idx="165">
                  <c:v>7.65</c:v>
                </c:pt>
                <c:pt idx="166">
                  <c:v>7.44</c:v>
                </c:pt>
                <c:pt idx="167">
                  <c:v>7.33</c:v>
                </c:pt>
                <c:pt idx="168">
                  <c:v>7.17</c:v>
                </c:pt>
                <c:pt idx="169">
                  <c:v>7.03</c:v>
                </c:pt>
                <c:pt idx="170">
                  <c:v>7.04</c:v>
                </c:pt>
                <c:pt idx="171">
                  <c:v>7.01</c:v>
                </c:pt>
                <c:pt idx="172">
                  <c:v>6.84</c:v>
                </c:pt>
                <c:pt idx="173">
                  <c:v>6.85</c:v>
                </c:pt>
                <c:pt idx="174">
                  <c:v>6.81</c:v>
                </c:pt>
                <c:pt idx="175">
                  <c:v>6.78</c:v>
                </c:pt>
                <c:pt idx="176">
                  <c:v>7.1</c:v>
                </c:pt>
                <c:pt idx="177">
                  <c:v>7.06</c:v>
                </c:pt>
                <c:pt idx="178">
                  <c:v>7.07</c:v>
                </c:pt>
                <c:pt idx="179">
                  <c:v>6.98</c:v>
                </c:pt>
                <c:pt idx="180">
                  <c:v>6.92</c:v>
                </c:pt>
                <c:pt idx="181">
                  <c:v>6.93</c:v>
                </c:pt>
                <c:pt idx="182">
                  <c:v>6.87</c:v>
                </c:pt>
                <c:pt idx="183">
                  <c:v>6.84</c:v>
                </c:pt>
                <c:pt idx="184">
                  <c:v>6.77</c:v>
                </c:pt>
                <c:pt idx="185">
                  <c:v>6.82</c:v>
                </c:pt>
                <c:pt idx="186">
                  <c:v>6.84</c:v>
                </c:pt>
                <c:pt idx="187">
                  <c:v>6.87</c:v>
                </c:pt>
                <c:pt idx="188">
                  <c:v>6.89</c:v>
                </c:pt>
                <c:pt idx="189">
                  <c:v>6.89</c:v>
                </c:pt>
                <c:pt idx="190">
                  <c:v>7.06</c:v>
                </c:pt>
                <c:pt idx="191">
                  <c:v>7.11</c:v>
                </c:pt>
                <c:pt idx="192">
                  <c:v>7.33</c:v>
                </c:pt>
                <c:pt idx="193">
                  <c:v>7.3</c:v>
                </c:pt>
                <c:pt idx="194">
                  <c:v>7.35</c:v>
                </c:pt>
                <c:pt idx="195">
                  <c:v>7.46</c:v>
                </c:pt>
                <c:pt idx="196">
                  <c:v>7.6</c:v>
                </c:pt>
                <c:pt idx="197">
                  <c:v>7.58</c:v>
                </c:pt>
                <c:pt idx="198">
                  <c:v>7.62</c:v>
                </c:pt>
                <c:pt idx="199">
                  <c:v>7.64</c:v>
                </c:pt>
                <c:pt idx="200">
                  <c:v>7.42</c:v>
                </c:pt>
                <c:pt idx="201">
                  <c:v>7.12</c:v>
                </c:pt>
                <c:pt idx="202">
                  <c:v>7.12</c:v>
                </c:pt>
                <c:pt idx="203">
                  <c:v>7.15</c:v>
                </c:pt>
                <c:pt idx="204">
                  <c:v>7.22</c:v>
                </c:pt>
                <c:pt idx="205">
                  <c:v>7.29</c:v>
                </c:pt>
                <c:pt idx="206">
                  <c:v>7.31</c:v>
                </c:pt>
                <c:pt idx="207">
                  <c:v>7.52</c:v>
                </c:pt>
                <c:pt idx="208">
                  <c:v>7.54</c:v>
                </c:pt>
                <c:pt idx="210">
                  <c:v>7.52</c:v>
                </c:pt>
                <c:pt idx="211">
                  <c:v>7.6</c:v>
                </c:pt>
                <c:pt idx="212">
                  <c:v>7.66</c:v>
                </c:pt>
                <c:pt idx="213">
                  <c:v>7.71</c:v>
                </c:pt>
                <c:pt idx="214">
                  <c:v>7.59</c:v>
                </c:pt>
                <c:pt idx="215">
                  <c:v>7.53</c:v>
                </c:pt>
                <c:pt idx="217">
                  <c:v>7.31</c:v>
                </c:pt>
                <c:pt idx="218">
                  <c:v>7.22</c:v>
                </c:pt>
                <c:pt idx="219">
                  <c:v>6.96</c:v>
                </c:pt>
                <c:pt idx="220">
                  <c:v>7.2</c:v>
                </c:pt>
                <c:pt idx="221">
                  <c:v>7.14</c:v>
                </c:pt>
                <c:pt idx="222">
                  <c:v>7.22</c:v>
                </c:pt>
                <c:pt idx="223">
                  <c:v>7.12</c:v>
                </c:pt>
                <c:pt idx="224">
                  <c:v>7.14</c:v>
                </c:pt>
                <c:pt idx="225">
                  <c:v>7.22</c:v>
                </c:pt>
                <c:pt idx="226">
                  <c:v>6.99</c:v>
                </c:pt>
                <c:pt idx="227">
                  <c:v>6.95</c:v>
                </c:pt>
                <c:pt idx="228">
                  <c:v>6.69</c:v>
                </c:pt>
                <c:pt idx="229">
                  <c:v>6.79</c:v>
                </c:pt>
                <c:pt idx="230">
                  <c:v>6.49</c:v>
                </c:pt>
                <c:pt idx="231">
                  <c:v>6.71</c:v>
                </c:pt>
                <c:pt idx="232">
                  <c:v>6.76</c:v>
                </c:pt>
                <c:pt idx="233">
                  <c:v>6.96</c:v>
                </c:pt>
                <c:pt idx="234">
                  <c:v>6.93</c:v>
                </c:pt>
                <c:pt idx="235">
                  <c:v>6.8</c:v>
                </c:pt>
                <c:pt idx="236">
                  <c:v>6.6</c:v>
                </c:pt>
                <c:pt idx="237">
                  <c:v>6.51</c:v>
                </c:pt>
                <c:pt idx="238">
                  <c:v>6.67</c:v>
                </c:pt>
                <c:pt idx="239">
                  <c:v>6.65</c:v>
                </c:pt>
                <c:pt idx="240">
                  <c:v>6.27</c:v>
                </c:pt>
                <c:pt idx="241">
                  <c:v>6.29</c:v>
                </c:pt>
                <c:pt idx="242">
                  <c:v>6.22</c:v>
                </c:pt>
                <c:pt idx="243">
                  <c:v>6.3</c:v>
                </c:pt>
                <c:pt idx="244">
                  <c:v>6.21</c:v>
                </c:pt>
                <c:pt idx="245">
                  <c:v>5.96</c:v>
                </c:pt>
                <c:pt idx="246">
                  <c:v>6.09</c:v>
                </c:pt>
                <c:pt idx="247">
                  <c:v>5.78</c:v>
                </c:pt>
                <c:pt idx="248">
                  <c:v>5.76</c:v>
                </c:pt>
                <c:pt idx="249">
                  <c:v>5.87</c:v>
                </c:pt>
                <c:pt idx="250">
                  <c:v>5.9</c:v>
                </c:pt>
                <c:pt idx="251">
                  <c:v>5.76</c:v>
                </c:pt>
                <c:pt idx="252">
                  <c:v>5.61</c:v>
                </c:pt>
                <c:pt idx="253">
                  <c:v>5.68</c:v>
                </c:pt>
                <c:pt idx="255">
                  <c:v>5.73</c:v>
                </c:pt>
                <c:pt idx="256">
                  <c:v>5.73</c:v>
                </c:pt>
                <c:pt idx="257">
                  <c:v>5.72</c:v>
                </c:pt>
                <c:pt idx="258">
                  <c:v>5.84</c:v>
                </c:pt>
                <c:pt idx="259">
                  <c:v>5.86</c:v>
                </c:pt>
                <c:pt idx="260">
                  <c:v>5.83</c:v>
                </c:pt>
                <c:pt idx="261">
                  <c:v>5.9</c:v>
                </c:pt>
                <c:pt idx="262">
                  <c:v>5.82</c:v>
                </c:pt>
                <c:pt idx="263">
                  <c:v>5.83</c:v>
                </c:pt>
                <c:pt idx="264">
                  <c:v>5.69</c:v>
                </c:pt>
                <c:pt idx="265">
                  <c:v>5.64</c:v>
                </c:pt>
                <c:pt idx="266">
                  <c:v>5.46</c:v>
                </c:pt>
                <c:pt idx="267">
                  <c:v>5.47</c:v>
                </c:pt>
                <c:pt idx="268">
                  <c:v>5.55</c:v>
                </c:pt>
                <c:pt idx="269">
                  <c:v>5.6</c:v>
                </c:pt>
                <c:pt idx="270">
                  <c:v>5.64</c:v>
                </c:pt>
                <c:pt idx="271">
                  <c:v>5.61</c:v>
                </c:pt>
                <c:pt idx="272">
                  <c:v>5.62</c:v>
                </c:pt>
                <c:pt idx="273">
                  <c:v>5.73</c:v>
                </c:pt>
                <c:pt idx="274">
                  <c:v>5.78</c:v>
                </c:pt>
                <c:pt idx="275">
                  <c:v>6</c:v>
                </c:pt>
                <c:pt idx="276">
                  <c:v>5.94</c:v>
                </c:pt>
                <c:pt idx="277">
                  <c:v>6.03</c:v>
                </c:pt>
                <c:pt idx="278">
                  <c:v>6.03</c:v>
                </c:pt>
                <c:pt idx="279">
                  <c:v>5.92</c:v>
                </c:pt>
                <c:pt idx="280">
                  <c:v>5.85</c:v>
                </c:pt>
                <c:pt idx="281">
                  <c:v>5.67</c:v>
                </c:pt>
                <c:pt idx="282">
                  <c:v>5.86</c:v>
                </c:pt>
                <c:pt idx="283">
                  <c:v>5.97</c:v>
                </c:pt>
                <c:pt idx="284">
                  <c:v>5.99</c:v>
                </c:pt>
                <c:pt idx="285">
                  <c:v>6.04</c:v>
                </c:pt>
                <c:pt idx="286">
                  <c:v>5.87</c:v>
                </c:pt>
                <c:pt idx="287">
                  <c:v>5.87</c:v>
                </c:pt>
                <c:pt idx="288">
                  <c:v>5.94</c:v>
                </c:pt>
                <c:pt idx="289">
                  <c:v>6.03</c:v>
                </c:pt>
                <c:pt idx="290" formatCode="0.00">
                  <c:v>5.97</c:v>
                </c:pt>
                <c:pt idx="291" formatCode="0.00">
                  <c:v>5.95</c:v>
                </c:pt>
                <c:pt idx="292" formatCode="0.00">
                  <c:v>5.93</c:v>
                </c:pt>
                <c:pt idx="293" formatCode="0.00">
                  <c:v>5.9</c:v>
                </c:pt>
                <c:pt idx="294" formatCode="0.00">
                  <c:v>5.86</c:v>
                </c:pt>
                <c:pt idx="295" formatCode="0.00">
                  <c:v>5.86</c:v>
                </c:pt>
                <c:pt idx="296" formatCode="0.00">
                  <c:v>5.81</c:v>
                </c:pt>
                <c:pt idx="297" formatCode="0.00">
                  <c:v>5.73</c:v>
                </c:pt>
                <c:pt idx="298" formatCode="0.00">
                  <c:v>5.76</c:v>
                </c:pt>
                <c:pt idx="299" formatCode="0.00">
                  <c:v>5.97</c:v>
                </c:pt>
                <c:pt idx="300" formatCode="0.00">
                  <c:v>5.99</c:v>
                </c:pt>
                <c:pt idx="301" formatCode="0.00">
                  <c:v>6.06</c:v>
                </c:pt>
                <c:pt idx="302" formatCode="0.00">
                  <c:v>5.94</c:v>
                </c:pt>
                <c:pt idx="303" formatCode="0.00">
                  <c:v>5.94</c:v>
                </c:pt>
                <c:pt idx="304" formatCode="0.00">
                  <c:v>5.91</c:v>
                </c:pt>
                <c:pt idx="305" formatCode="0.00">
                  <c:v>5.91</c:v>
                </c:pt>
                <c:pt idx="306" formatCode="0.00">
                  <c:v>5.86</c:v>
                </c:pt>
                <c:pt idx="307" formatCode="0.00">
                  <c:v>5.84</c:v>
                </c:pt>
                <c:pt idx="308" formatCode="0.00">
                  <c:v>5.88</c:v>
                </c:pt>
                <c:pt idx="309" formatCode="0.00">
                  <c:v>5.94</c:v>
                </c:pt>
                <c:pt idx="310" formatCode="0.00">
                  <c:v>5.9</c:v>
                </c:pt>
                <c:pt idx="312" formatCode="0.00">
                  <c:v>6.07</c:v>
                </c:pt>
                <c:pt idx="313" formatCode="0.00">
                  <c:v>6.34</c:v>
                </c:pt>
                <c:pt idx="314" formatCode="0.00">
                  <c:v>6.13</c:v>
                </c:pt>
                <c:pt idx="315" formatCode="0.00">
                  <c:v>6.16</c:v>
                </c:pt>
                <c:pt idx="316" formatCode="0.00">
                  <c:v>6.28</c:v>
                </c:pt>
                <c:pt idx="317" formatCode="0.00">
                  <c:v>6.27</c:v>
                </c:pt>
                <c:pt idx="318" formatCode="0.00">
                  <c:v>6.34</c:v>
                </c:pt>
                <c:pt idx="319" formatCode="0.00">
                  <c:v>6.38</c:v>
                </c:pt>
                <c:pt idx="320" formatCode="0.00">
                  <c:v>6.46</c:v>
                </c:pt>
                <c:pt idx="322" formatCode="0.00">
                  <c:v>6.49</c:v>
                </c:pt>
                <c:pt idx="323" formatCode="0.00">
                  <c:v>6.55</c:v>
                </c:pt>
                <c:pt idx="324" formatCode="0.00">
                  <c:v>6.56</c:v>
                </c:pt>
                <c:pt idx="325" formatCode="0.00">
                  <c:v>6.49</c:v>
                </c:pt>
                <c:pt idx="326" formatCode="0.00">
                  <c:v>6.49</c:v>
                </c:pt>
                <c:pt idx="327" formatCode="0.00">
                  <c:v>6.56</c:v>
                </c:pt>
                <c:pt idx="328" formatCode="0.00">
                  <c:v>6.51</c:v>
                </c:pt>
                <c:pt idx="329" formatCode="0.00">
                  <c:v>6.75</c:v>
                </c:pt>
                <c:pt idx="330" formatCode="0.00">
                  <c:v>6.75</c:v>
                </c:pt>
                <c:pt idx="331" formatCode="0.00">
                  <c:v>6.76</c:v>
                </c:pt>
                <c:pt idx="332" formatCode="0.00">
                  <c:v>7</c:v>
                </c:pt>
                <c:pt idx="333" formatCode="0.00">
                  <c:v>7.07</c:v>
                </c:pt>
                <c:pt idx="334" formatCode="0.00">
                  <c:v>7.05</c:v>
                </c:pt>
                <c:pt idx="335" formatCode="0.00">
                  <c:v>7.01</c:v>
                </c:pt>
                <c:pt idx="336" formatCode="0.00">
                  <c:v>7.01</c:v>
                </c:pt>
                <c:pt idx="337" formatCode="0.00">
                  <c:v>6.96</c:v>
                </c:pt>
                <c:pt idx="338" formatCode="0.00">
                  <c:v>6.82</c:v>
                </c:pt>
                <c:pt idx="339" formatCode="0.00">
                  <c:v>6.88</c:v>
                </c:pt>
                <c:pt idx="340" formatCode="0.00">
                  <c:v>6.95</c:v>
                </c:pt>
                <c:pt idx="341" formatCode="0.00">
                  <c:v>6.97</c:v>
                </c:pt>
                <c:pt idx="342" formatCode="0.00">
                  <c:v>6.96</c:v>
                </c:pt>
                <c:pt idx="344" formatCode="0.00">
                  <c:v>6.95</c:v>
                </c:pt>
                <c:pt idx="345" formatCode="0.00">
                  <c:v>6.79</c:v>
                </c:pt>
                <c:pt idx="346" formatCode="0.00">
                  <c:v>6.63</c:v>
                </c:pt>
                <c:pt idx="347" formatCode="0.00">
                  <c:v>6.44</c:v>
                </c:pt>
                <c:pt idx="348" formatCode="0.00">
                  <c:v>6.33</c:v>
                </c:pt>
                <c:pt idx="349" formatCode="0.00">
                  <c:v>6.41</c:v>
                </c:pt>
                <c:pt idx="350" formatCode="0.00">
                  <c:v>6.5</c:v>
                </c:pt>
                <c:pt idx="351" formatCode="0.00">
                  <c:v>6.49</c:v>
                </c:pt>
                <c:pt idx="352" formatCode="0.00">
                  <c:v>6.48</c:v>
                </c:pt>
                <c:pt idx="353" formatCode="0.00">
                  <c:v>6.45</c:v>
                </c:pt>
                <c:pt idx="354" formatCode="0.00">
                  <c:v>6.31</c:v>
                </c:pt>
                <c:pt idx="355" formatCode="0.00">
                  <c:v>6.33</c:v>
                </c:pt>
                <c:pt idx="357" formatCode="0.00">
                  <c:v>6.44</c:v>
                </c:pt>
                <c:pt idx="358" formatCode="0.00">
                  <c:v>6.45</c:v>
                </c:pt>
                <c:pt idx="359" formatCode="0.00">
                  <c:v>6.54</c:v>
                </c:pt>
                <c:pt idx="360" formatCode="0.00">
                  <c:v>6.63</c:v>
                </c:pt>
                <c:pt idx="361" formatCode="0.00">
                  <c:v>6.76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55-40A3-BF43-42E778EA870E}"/>
            </c:ext>
          </c:extLst>
        </c:ser>
        <c:ser>
          <c:idx val="8"/>
          <c:order val="8"/>
          <c:tx>
            <c:strRef>
              <c:f>Munka1!$J$1</c:f>
              <c:strCache>
                <c:ptCount val="1"/>
                <c:pt idx="0">
                  <c:v>10 év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EC55-40A3-BF43-42E778EA870E}"/>
              </c:ext>
            </c:extLst>
          </c:dPt>
          <c:cat>
            <c:numRef>
              <c:f>Munka1!$A$2:$A$363</c:f>
              <c:numCache>
                <c:formatCode>m/d/yyyy</c:formatCode>
                <c:ptCount val="362"/>
                <c:pt idx="0">
                  <c:v>44928</c:v>
                </c:pt>
                <c:pt idx="1">
                  <c:v>44929</c:v>
                </c:pt>
                <c:pt idx="2">
                  <c:v>44930</c:v>
                </c:pt>
                <c:pt idx="3">
                  <c:v>44931</c:v>
                </c:pt>
                <c:pt idx="4">
                  <c:v>44932</c:v>
                </c:pt>
                <c:pt idx="5">
                  <c:v>44935</c:v>
                </c:pt>
                <c:pt idx="6">
                  <c:v>44936</c:v>
                </c:pt>
                <c:pt idx="7">
                  <c:v>44937</c:v>
                </c:pt>
                <c:pt idx="8">
                  <c:v>44938</c:v>
                </c:pt>
                <c:pt idx="9">
                  <c:v>44939</c:v>
                </c:pt>
                <c:pt idx="10">
                  <c:v>44942</c:v>
                </c:pt>
                <c:pt idx="11">
                  <c:v>44943</c:v>
                </c:pt>
                <c:pt idx="12">
                  <c:v>44944</c:v>
                </c:pt>
                <c:pt idx="13">
                  <c:v>44945</c:v>
                </c:pt>
                <c:pt idx="14">
                  <c:v>44946</c:v>
                </c:pt>
                <c:pt idx="15">
                  <c:v>44949</c:v>
                </c:pt>
                <c:pt idx="16">
                  <c:v>44950</c:v>
                </c:pt>
                <c:pt idx="17">
                  <c:v>44951</c:v>
                </c:pt>
                <c:pt idx="18">
                  <c:v>44952</c:v>
                </c:pt>
                <c:pt idx="19">
                  <c:v>44953</c:v>
                </c:pt>
                <c:pt idx="20">
                  <c:v>44956</c:v>
                </c:pt>
                <c:pt idx="21">
                  <c:v>44957</c:v>
                </c:pt>
                <c:pt idx="22">
                  <c:v>44958</c:v>
                </c:pt>
                <c:pt idx="23">
                  <c:v>44959</c:v>
                </c:pt>
                <c:pt idx="24">
                  <c:v>44960</c:v>
                </c:pt>
                <c:pt idx="25">
                  <c:v>44963</c:v>
                </c:pt>
                <c:pt idx="26">
                  <c:v>44964</c:v>
                </c:pt>
                <c:pt idx="27">
                  <c:v>44965</c:v>
                </c:pt>
                <c:pt idx="28">
                  <c:v>44966</c:v>
                </c:pt>
                <c:pt idx="29">
                  <c:v>44967</c:v>
                </c:pt>
                <c:pt idx="30">
                  <c:v>44970</c:v>
                </c:pt>
                <c:pt idx="31">
                  <c:v>44971</c:v>
                </c:pt>
                <c:pt idx="32">
                  <c:v>44972</c:v>
                </c:pt>
                <c:pt idx="33">
                  <c:v>44973</c:v>
                </c:pt>
                <c:pt idx="34">
                  <c:v>44974</c:v>
                </c:pt>
                <c:pt idx="35">
                  <c:v>44977</c:v>
                </c:pt>
                <c:pt idx="36">
                  <c:v>44978</c:v>
                </c:pt>
                <c:pt idx="37">
                  <c:v>44979</c:v>
                </c:pt>
                <c:pt idx="38">
                  <c:v>44980</c:v>
                </c:pt>
                <c:pt idx="39">
                  <c:v>44981</c:v>
                </c:pt>
                <c:pt idx="40">
                  <c:v>44984</c:v>
                </c:pt>
                <c:pt idx="41">
                  <c:v>44985</c:v>
                </c:pt>
                <c:pt idx="42">
                  <c:v>44986</c:v>
                </c:pt>
                <c:pt idx="43">
                  <c:v>44987</c:v>
                </c:pt>
                <c:pt idx="44">
                  <c:v>44988</c:v>
                </c:pt>
                <c:pt idx="45">
                  <c:v>44991</c:v>
                </c:pt>
                <c:pt idx="46">
                  <c:v>44992</c:v>
                </c:pt>
                <c:pt idx="47">
                  <c:v>44993</c:v>
                </c:pt>
                <c:pt idx="48">
                  <c:v>44994</c:v>
                </c:pt>
                <c:pt idx="49">
                  <c:v>44995</c:v>
                </c:pt>
                <c:pt idx="50">
                  <c:v>44998</c:v>
                </c:pt>
                <c:pt idx="51">
                  <c:v>44999</c:v>
                </c:pt>
                <c:pt idx="52">
                  <c:v>45000</c:v>
                </c:pt>
                <c:pt idx="53">
                  <c:v>45001</c:v>
                </c:pt>
                <c:pt idx="54">
                  <c:v>45002</c:v>
                </c:pt>
                <c:pt idx="55">
                  <c:v>45005</c:v>
                </c:pt>
                <c:pt idx="56">
                  <c:v>45006</c:v>
                </c:pt>
                <c:pt idx="57">
                  <c:v>45007</c:v>
                </c:pt>
                <c:pt idx="58">
                  <c:v>45008</c:v>
                </c:pt>
                <c:pt idx="59">
                  <c:v>45009</c:v>
                </c:pt>
                <c:pt idx="60">
                  <c:v>45012</c:v>
                </c:pt>
                <c:pt idx="61">
                  <c:v>45013</c:v>
                </c:pt>
                <c:pt idx="62">
                  <c:v>45014</c:v>
                </c:pt>
                <c:pt idx="63">
                  <c:v>45015</c:v>
                </c:pt>
                <c:pt idx="64">
                  <c:v>45016</c:v>
                </c:pt>
                <c:pt idx="65">
                  <c:v>45019</c:v>
                </c:pt>
                <c:pt idx="66">
                  <c:v>45020</c:v>
                </c:pt>
                <c:pt idx="67">
                  <c:v>45021</c:v>
                </c:pt>
                <c:pt idx="68">
                  <c:v>45022</c:v>
                </c:pt>
                <c:pt idx="69">
                  <c:v>45023</c:v>
                </c:pt>
                <c:pt idx="70">
                  <c:v>45026</c:v>
                </c:pt>
                <c:pt idx="71">
                  <c:v>45027</c:v>
                </c:pt>
                <c:pt idx="72">
                  <c:v>45028</c:v>
                </c:pt>
                <c:pt idx="73">
                  <c:v>45029</c:v>
                </c:pt>
                <c:pt idx="74">
                  <c:v>45030</c:v>
                </c:pt>
                <c:pt idx="75">
                  <c:v>45033</c:v>
                </c:pt>
                <c:pt idx="76">
                  <c:v>45034</c:v>
                </c:pt>
                <c:pt idx="77">
                  <c:v>45035</c:v>
                </c:pt>
                <c:pt idx="78">
                  <c:v>45036</c:v>
                </c:pt>
                <c:pt idx="79">
                  <c:v>45037</c:v>
                </c:pt>
                <c:pt idx="80">
                  <c:v>45040</c:v>
                </c:pt>
                <c:pt idx="81">
                  <c:v>45041</c:v>
                </c:pt>
                <c:pt idx="82">
                  <c:v>45042</c:v>
                </c:pt>
                <c:pt idx="83">
                  <c:v>45043</c:v>
                </c:pt>
                <c:pt idx="84">
                  <c:v>45044</c:v>
                </c:pt>
                <c:pt idx="85">
                  <c:v>45047</c:v>
                </c:pt>
                <c:pt idx="86">
                  <c:v>45048</c:v>
                </c:pt>
                <c:pt idx="87">
                  <c:v>45049</c:v>
                </c:pt>
                <c:pt idx="88">
                  <c:v>45050</c:v>
                </c:pt>
                <c:pt idx="89">
                  <c:v>45051</c:v>
                </c:pt>
                <c:pt idx="90">
                  <c:v>45054</c:v>
                </c:pt>
                <c:pt idx="91">
                  <c:v>45055</c:v>
                </c:pt>
                <c:pt idx="92">
                  <c:v>45056</c:v>
                </c:pt>
                <c:pt idx="93">
                  <c:v>45057</c:v>
                </c:pt>
                <c:pt idx="94">
                  <c:v>45058</c:v>
                </c:pt>
                <c:pt idx="95">
                  <c:v>45061</c:v>
                </c:pt>
                <c:pt idx="96">
                  <c:v>45062</c:v>
                </c:pt>
                <c:pt idx="97">
                  <c:v>45063</c:v>
                </c:pt>
                <c:pt idx="98">
                  <c:v>45064</c:v>
                </c:pt>
                <c:pt idx="99">
                  <c:v>45065</c:v>
                </c:pt>
                <c:pt idx="100">
                  <c:v>45068</c:v>
                </c:pt>
                <c:pt idx="101">
                  <c:v>45069</c:v>
                </c:pt>
                <c:pt idx="102">
                  <c:v>45070</c:v>
                </c:pt>
                <c:pt idx="103">
                  <c:v>45071</c:v>
                </c:pt>
                <c:pt idx="104">
                  <c:v>45072</c:v>
                </c:pt>
                <c:pt idx="105">
                  <c:v>45076</c:v>
                </c:pt>
                <c:pt idx="106">
                  <c:v>45077</c:v>
                </c:pt>
                <c:pt idx="107">
                  <c:v>45078</c:v>
                </c:pt>
                <c:pt idx="108">
                  <c:v>45079</c:v>
                </c:pt>
                <c:pt idx="109">
                  <c:v>45082</c:v>
                </c:pt>
                <c:pt idx="110">
                  <c:v>45083</c:v>
                </c:pt>
                <c:pt idx="111">
                  <c:v>45084</c:v>
                </c:pt>
                <c:pt idx="112">
                  <c:v>45085</c:v>
                </c:pt>
                <c:pt idx="113">
                  <c:v>45086</c:v>
                </c:pt>
                <c:pt idx="114">
                  <c:v>45089</c:v>
                </c:pt>
                <c:pt idx="115">
                  <c:v>45090</c:v>
                </c:pt>
                <c:pt idx="116">
                  <c:v>45091</c:v>
                </c:pt>
                <c:pt idx="117">
                  <c:v>45092</c:v>
                </c:pt>
                <c:pt idx="118">
                  <c:v>45093</c:v>
                </c:pt>
                <c:pt idx="119">
                  <c:v>45096</c:v>
                </c:pt>
                <c:pt idx="120">
                  <c:v>45097</c:v>
                </c:pt>
                <c:pt idx="121">
                  <c:v>45098</c:v>
                </c:pt>
                <c:pt idx="122">
                  <c:v>45099</c:v>
                </c:pt>
                <c:pt idx="123">
                  <c:v>45100</c:v>
                </c:pt>
                <c:pt idx="124">
                  <c:v>45103</c:v>
                </c:pt>
                <c:pt idx="125">
                  <c:v>45104</c:v>
                </c:pt>
                <c:pt idx="126">
                  <c:v>45105</c:v>
                </c:pt>
                <c:pt idx="127">
                  <c:v>45106</c:v>
                </c:pt>
                <c:pt idx="128">
                  <c:v>45107</c:v>
                </c:pt>
                <c:pt idx="129">
                  <c:v>45110</c:v>
                </c:pt>
                <c:pt idx="130">
                  <c:v>45111</c:v>
                </c:pt>
                <c:pt idx="131">
                  <c:v>45112</c:v>
                </c:pt>
                <c:pt idx="132">
                  <c:v>45113</c:v>
                </c:pt>
                <c:pt idx="133">
                  <c:v>45114</c:v>
                </c:pt>
                <c:pt idx="134">
                  <c:v>45117</c:v>
                </c:pt>
                <c:pt idx="135">
                  <c:v>45118</c:v>
                </c:pt>
                <c:pt idx="136">
                  <c:v>45119</c:v>
                </c:pt>
                <c:pt idx="137">
                  <c:v>45120</c:v>
                </c:pt>
                <c:pt idx="138">
                  <c:v>45121</c:v>
                </c:pt>
                <c:pt idx="139">
                  <c:v>45124</c:v>
                </c:pt>
                <c:pt idx="140">
                  <c:v>45125</c:v>
                </c:pt>
                <c:pt idx="141">
                  <c:v>45126</c:v>
                </c:pt>
                <c:pt idx="142">
                  <c:v>45127</c:v>
                </c:pt>
                <c:pt idx="143">
                  <c:v>45128</c:v>
                </c:pt>
                <c:pt idx="144">
                  <c:v>45131</c:v>
                </c:pt>
                <c:pt idx="145">
                  <c:v>45132</c:v>
                </c:pt>
                <c:pt idx="146">
                  <c:v>45133</c:v>
                </c:pt>
                <c:pt idx="147">
                  <c:v>45134</c:v>
                </c:pt>
                <c:pt idx="148">
                  <c:v>45135</c:v>
                </c:pt>
                <c:pt idx="149">
                  <c:v>45138</c:v>
                </c:pt>
                <c:pt idx="150">
                  <c:v>45139</c:v>
                </c:pt>
                <c:pt idx="151">
                  <c:v>45140</c:v>
                </c:pt>
                <c:pt idx="152">
                  <c:v>45141</c:v>
                </c:pt>
                <c:pt idx="153">
                  <c:v>45142</c:v>
                </c:pt>
                <c:pt idx="154">
                  <c:v>45145</c:v>
                </c:pt>
                <c:pt idx="155">
                  <c:v>45146</c:v>
                </c:pt>
                <c:pt idx="156">
                  <c:v>45147</c:v>
                </c:pt>
                <c:pt idx="157">
                  <c:v>45148</c:v>
                </c:pt>
                <c:pt idx="158">
                  <c:v>45149</c:v>
                </c:pt>
                <c:pt idx="159">
                  <c:v>45152</c:v>
                </c:pt>
                <c:pt idx="160">
                  <c:v>45153</c:v>
                </c:pt>
                <c:pt idx="161">
                  <c:v>45154</c:v>
                </c:pt>
                <c:pt idx="162">
                  <c:v>45155</c:v>
                </c:pt>
                <c:pt idx="163">
                  <c:v>45156</c:v>
                </c:pt>
                <c:pt idx="164">
                  <c:v>45159</c:v>
                </c:pt>
                <c:pt idx="165">
                  <c:v>45160</c:v>
                </c:pt>
                <c:pt idx="166">
                  <c:v>45161</c:v>
                </c:pt>
                <c:pt idx="167">
                  <c:v>45162</c:v>
                </c:pt>
                <c:pt idx="168">
                  <c:v>45163</c:v>
                </c:pt>
                <c:pt idx="169">
                  <c:v>45166</c:v>
                </c:pt>
                <c:pt idx="170">
                  <c:v>45167</c:v>
                </c:pt>
                <c:pt idx="171">
                  <c:v>45168</c:v>
                </c:pt>
                <c:pt idx="172">
                  <c:v>45169</c:v>
                </c:pt>
                <c:pt idx="173">
                  <c:v>45170</c:v>
                </c:pt>
                <c:pt idx="174">
                  <c:v>45173</c:v>
                </c:pt>
                <c:pt idx="175">
                  <c:v>45174</c:v>
                </c:pt>
                <c:pt idx="176">
                  <c:v>45175</c:v>
                </c:pt>
                <c:pt idx="177">
                  <c:v>45176</c:v>
                </c:pt>
                <c:pt idx="178">
                  <c:v>45177</c:v>
                </c:pt>
                <c:pt idx="179">
                  <c:v>45180</c:v>
                </c:pt>
                <c:pt idx="180">
                  <c:v>45181</c:v>
                </c:pt>
                <c:pt idx="181">
                  <c:v>45182</c:v>
                </c:pt>
                <c:pt idx="182">
                  <c:v>45183</c:v>
                </c:pt>
                <c:pt idx="183">
                  <c:v>45184</c:v>
                </c:pt>
                <c:pt idx="184">
                  <c:v>45187</c:v>
                </c:pt>
                <c:pt idx="185">
                  <c:v>45188</c:v>
                </c:pt>
                <c:pt idx="186">
                  <c:v>45189</c:v>
                </c:pt>
                <c:pt idx="187">
                  <c:v>45190</c:v>
                </c:pt>
                <c:pt idx="188">
                  <c:v>45191</c:v>
                </c:pt>
                <c:pt idx="189">
                  <c:v>45194</c:v>
                </c:pt>
                <c:pt idx="190">
                  <c:v>45195</c:v>
                </c:pt>
                <c:pt idx="191">
                  <c:v>45196</c:v>
                </c:pt>
                <c:pt idx="192">
                  <c:v>45197</c:v>
                </c:pt>
                <c:pt idx="193">
                  <c:v>45198</c:v>
                </c:pt>
                <c:pt idx="194">
                  <c:v>45201</c:v>
                </c:pt>
                <c:pt idx="195">
                  <c:v>45202</c:v>
                </c:pt>
                <c:pt idx="196">
                  <c:v>45203</c:v>
                </c:pt>
                <c:pt idx="197">
                  <c:v>45204</c:v>
                </c:pt>
                <c:pt idx="198">
                  <c:v>45205</c:v>
                </c:pt>
                <c:pt idx="199">
                  <c:v>45208</c:v>
                </c:pt>
                <c:pt idx="200">
                  <c:v>45209</c:v>
                </c:pt>
                <c:pt idx="201">
                  <c:v>45210</c:v>
                </c:pt>
                <c:pt idx="202">
                  <c:v>45211</c:v>
                </c:pt>
                <c:pt idx="203">
                  <c:v>45212</c:v>
                </c:pt>
                <c:pt idx="204">
                  <c:v>45215</c:v>
                </c:pt>
                <c:pt idx="205">
                  <c:v>45216</c:v>
                </c:pt>
                <c:pt idx="206">
                  <c:v>45217</c:v>
                </c:pt>
                <c:pt idx="207">
                  <c:v>45218</c:v>
                </c:pt>
                <c:pt idx="208">
                  <c:v>45219</c:v>
                </c:pt>
                <c:pt idx="209">
                  <c:v>45222</c:v>
                </c:pt>
                <c:pt idx="210">
                  <c:v>45223</c:v>
                </c:pt>
                <c:pt idx="211">
                  <c:v>45224</c:v>
                </c:pt>
                <c:pt idx="212">
                  <c:v>45225</c:v>
                </c:pt>
                <c:pt idx="213">
                  <c:v>45226</c:v>
                </c:pt>
                <c:pt idx="214">
                  <c:v>45229</c:v>
                </c:pt>
                <c:pt idx="215">
                  <c:v>45230</c:v>
                </c:pt>
                <c:pt idx="216">
                  <c:v>45231</c:v>
                </c:pt>
                <c:pt idx="217">
                  <c:v>45232</c:v>
                </c:pt>
                <c:pt idx="218">
                  <c:v>45233</c:v>
                </c:pt>
                <c:pt idx="219">
                  <c:v>45236</c:v>
                </c:pt>
                <c:pt idx="220">
                  <c:v>45237</c:v>
                </c:pt>
                <c:pt idx="221">
                  <c:v>45238</c:v>
                </c:pt>
                <c:pt idx="222">
                  <c:v>45239</c:v>
                </c:pt>
                <c:pt idx="223">
                  <c:v>45240</c:v>
                </c:pt>
                <c:pt idx="224">
                  <c:v>45243</c:v>
                </c:pt>
                <c:pt idx="225">
                  <c:v>45244</c:v>
                </c:pt>
                <c:pt idx="226">
                  <c:v>45245</c:v>
                </c:pt>
                <c:pt idx="227">
                  <c:v>45246</c:v>
                </c:pt>
                <c:pt idx="228">
                  <c:v>45247</c:v>
                </c:pt>
                <c:pt idx="229">
                  <c:v>45250</c:v>
                </c:pt>
                <c:pt idx="230">
                  <c:v>45251</c:v>
                </c:pt>
                <c:pt idx="231">
                  <c:v>45252</c:v>
                </c:pt>
                <c:pt idx="232">
                  <c:v>45253</c:v>
                </c:pt>
                <c:pt idx="233">
                  <c:v>45254</c:v>
                </c:pt>
                <c:pt idx="234">
                  <c:v>45257</c:v>
                </c:pt>
                <c:pt idx="235">
                  <c:v>45258</c:v>
                </c:pt>
                <c:pt idx="236">
                  <c:v>45259</c:v>
                </c:pt>
                <c:pt idx="237">
                  <c:v>45260</c:v>
                </c:pt>
                <c:pt idx="238">
                  <c:v>45261</c:v>
                </c:pt>
                <c:pt idx="239">
                  <c:v>45264</c:v>
                </c:pt>
                <c:pt idx="240">
                  <c:v>45265</c:v>
                </c:pt>
                <c:pt idx="241">
                  <c:v>45266</c:v>
                </c:pt>
                <c:pt idx="242">
                  <c:v>45267</c:v>
                </c:pt>
                <c:pt idx="243">
                  <c:v>45268</c:v>
                </c:pt>
                <c:pt idx="244">
                  <c:v>45271</c:v>
                </c:pt>
                <c:pt idx="245">
                  <c:v>45272</c:v>
                </c:pt>
                <c:pt idx="246">
                  <c:v>45273</c:v>
                </c:pt>
                <c:pt idx="247">
                  <c:v>45274</c:v>
                </c:pt>
                <c:pt idx="248">
                  <c:v>45275</c:v>
                </c:pt>
                <c:pt idx="249">
                  <c:v>45278</c:v>
                </c:pt>
                <c:pt idx="250">
                  <c:v>45279</c:v>
                </c:pt>
                <c:pt idx="251">
                  <c:v>45280</c:v>
                </c:pt>
                <c:pt idx="252">
                  <c:v>45281</c:v>
                </c:pt>
                <c:pt idx="253">
                  <c:v>45282</c:v>
                </c:pt>
                <c:pt idx="254">
                  <c:v>45286</c:v>
                </c:pt>
                <c:pt idx="255">
                  <c:v>45287</c:v>
                </c:pt>
                <c:pt idx="256">
                  <c:v>45288</c:v>
                </c:pt>
                <c:pt idx="257">
                  <c:v>45289</c:v>
                </c:pt>
                <c:pt idx="258">
                  <c:v>45293</c:v>
                </c:pt>
                <c:pt idx="259">
                  <c:v>45294</c:v>
                </c:pt>
                <c:pt idx="260">
                  <c:v>45295</c:v>
                </c:pt>
                <c:pt idx="261">
                  <c:v>45296</c:v>
                </c:pt>
                <c:pt idx="262">
                  <c:v>45299</c:v>
                </c:pt>
                <c:pt idx="263">
                  <c:v>45300</c:v>
                </c:pt>
                <c:pt idx="264">
                  <c:v>45301</c:v>
                </c:pt>
                <c:pt idx="265">
                  <c:v>45302</c:v>
                </c:pt>
                <c:pt idx="266">
                  <c:v>45303</c:v>
                </c:pt>
                <c:pt idx="267">
                  <c:v>45306</c:v>
                </c:pt>
                <c:pt idx="268">
                  <c:v>45307</c:v>
                </c:pt>
                <c:pt idx="269">
                  <c:v>45308</c:v>
                </c:pt>
                <c:pt idx="270">
                  <c:v>45309</c:v>
                </c:pt>
                <c:pt idx="271">
                  <c:v>45310</c:v>
                </c:pt>
                <c:pt idx="272">
                  <c:v>45313</c:v>
                </c:pt>
                <c:pt idx="273">
                  <c:v>45314</c:v>
                </c:pt>
                <c:pt idx="274">
                  <c:v>45315</c:v>
                </c:pt>
                <c:pt idx="275">
                  <c:v>45316</c:v>
                </c:pt>
                <c:pt idx="276">
                  <c:v>45317</c:v>
                </c:pt>
                <c:pt idx="277">
                  <c:v>45320</c:v>
                </c:pt>
                <c:pt idx="278">
                  <c:v>45321</c:v>
                </c:pt>
                <c:pt idx="279">
                  <c:v>45322</c:v>
                </c:pt>
                <c:pt idx="280">
                  <c:v>45323</c:v>
                </c:pt>
                <c:pt idx="281">
                  <c:v>45324</c:v>
                </c:pt>
                <c:pt idx="282">
                  <c:v>45327</c:v>
                </c:pt>
                <c:pt idx="283">
                  <c:v>45328</c:v>
                </c:pt>
                <c:pt idx="284">
                  <c:v>45329</c:v>
                </c:pt>
                <c:pt idx="285">
                  <c:v>45330</c:v>
                </c:pt>
                <c:pt idx="286">
                  <c:v>45331</c:v>
                </c:pt>
                <c:pt idx="287">
                  <c:v>45334</c:v>
                </c:pt>
                <c:pt idx="288">
                  <c:v>45335</c:v>
                </c:pt>
                <c:pt idx="289">
                  <c:v>45336</c:v>
                </c:pt>
                <c:pt idx="290">
                  <c:v>45337</c:v>
                </c:pt>
                <c:pt idx="291">
                  <c:v>45338</c:v>
                </c:pt>
                <c:pt idx="292">
                  <c:v>45341</c:v>
                </c:pt>
                <c:pt idx="293">
                  <c:v>45342</c:v>
                </c:pt>
                <c:pt idx="294">
                  <c:v>45343</c:v>
                </c:pt>
                <c:pt idx="295">
                  <c:v>45344</c:v>
                </c:pt>
                <c:pt idx="296">
                  <c:v>45345</c:v>
                </c:pt>
                <c:pt idx="297">
                  <c:v>45348</c:v>
                </c:pt>
                <c:pt idx="298">
                  <c:v>45349</c:v>
                </c:pt>
                <c:pt idx="299">
                  <c:v>45350</c:v>
                </c:pt>
                <c:pt idx="300">
                  <c:v>45351</c:v>
                </c:pt>
                <c:pt idx="301">
                  <c:v>45352</c:v>
                </c:pt>
                <c:pt idx="302">
                  <c:v>45355</c:v>
                </c:pt>
                <c:pt idx="303">
                  <c:v>45356</c:v>
                </c:pt>
                <c:pt idx="304">
                  <c:v>45357</c:v>
                </c:pt>
                <c:pt idx="305">
                  <c:v>45358</c:v>
                </c:pt>
                <c:pt idx="306">
                  <c:v>45359</c:v>
                </c:pt>
                <c:pt idx="307">
                  <c:v>45362</c:v>
                </c:pt>
                <c:pt idx="308">
                  <c:v>45363</c:v>
                </c:pt>
                <c:pt idx="309">
                  <c:v>45364</c:v>
                </c:pt>
                <c:pt idx="310">
                  <c:v>45365</c:v>
                </c:pt>
                <c:pt idx="311">
                  <c:v>45366</c:v>
                </c:pt>
                <c:pt idx="312">
                  <c:v>45369</c:v>
                </c:pt>
                <c:pt idx="313">
                  <c:v>45370</c:v>
                </c:pt>
                <c:pt idx="314">
                  <c:v>45371</c:v>
                </c:pt>
                <c:pt idx="315">
                  <c:v>45372</c:v>
                </c:pt>
                <c:pt idx="316">
                  <c:v>45373</c:v>
                </c:pt>
                <c:pt idx="317">
                  <c:v>45376</c:v>
                </c:pt>
                <c:pt idx="318">
                  <c:v>45377</c:v>
                </c:pt>
                <c:pt idx="319">
                  <c:v>45378</c:v>
                </c:pt>
                <c:pt idx="320">
                  <c:v>45379</c:v>
                </c:pt>
                <c:pt idx="321">
                  <c:v>45383</c:v>
                </c:pt>
                <c:pt idx="322">
                  <c:v>45384</c:v>
                </c:pt>
                <c:pt idx="323">
                  <c:v>45385</c:v>
                </c:pt>
                <c:pt idx="324">
                  <c:v>45386</c:v>
                </c:pt>
                <c:pt idx="325">
                  <c:v>45387</c:v>
                </c:pt>
                <c:pt idx="326">
                  <c:v>45390</c:v>
                </c:pt>
                <c:pt idx="327">
                  <c:v>45391</c:v>
                </c:pt>
                <c:pt idx="328">
                  <c:v>45392</c:v>
                </c:pt>
                <c:pt idx="329">
                  <c:v>45393</c:v>
                </c:pt>
                <c:pt idx="330">
                  <c:v>45394</c:v>
                </c:pt>
                <c:pt idx="331">
                  <c:v>45397</c:v>
                </c:pt>
                <c:pt idx="332">
                  <c:v>45398</c:v>
                </c:pt>
                <c:pt idx="333">
                  <c:v>45399</c:v>
                </c:pt>
                <c:pt idx="334">
                  <c:v>45400</c:v>
                </c:pt>
                <c:pt idx="335">
                  <c:v>45401</c:v>
                </c:pt>
                <c:pt idx="336">
                  <c:v>45404</c:v>
                </c:pt>
                <c:pt idx="337">
                  <c:v>45405</c:v>
                </c:pt>
                <c:pt idx="338">
                  <c:v>45406</c:v>
                </c:pt>
                <c:pt idx="339">
                  <c:v>45407</c:v>
                </c:pt>
                <c:pt idx="340">
                  <c:v>45408</c:v>
                </c:pt>
                <c:pt idx="341">
                  <c:v>45411</c:v>
                </c:pt>
                <c:pt idx="342">
                  <c:v>45412</c:v>
                </c:pt>
                <c:pt idx="343">
                  <c:v>45413</c:v>
                </c:pt>
                <c:pt idx="344">
                  <c:v>45414</c:v>
                </c:pt>
                <c:pt idx="345">
                  <c:v>45415</c:v>
                </c:pt>
                <c:pt idx="346">
                  <c:v>45418</c:v>
                </c:pt>
                <c:pt idx="347">
                  <c:v>45419</c:v>
                </c:pt>
                <c:pt idx="348">
                  <c:v>45420</c:v>
                </c:pt>
                <c:pt idx="349">
                  <c:v>45421</c:v>
                </c:pt>
                <c:pt idx="350">
                  <c:v>45422</c:v>
                </c:pt>
                <c:pt idx="351">
                  <c:v>45425</c:v>
                </c:pt>
                <c:pt idx="352">
                  <c:v>45426</c:v>
                </c:pt>
                <c:pt idx="353">
                  <c:v>45427</c:v>
                </c:pt>
                <c:pt idx="354">
                  <c:v>45428</c:v>
                </c:pt>
                <c:pt idx="355">
                  <c:v>45429</c:v>
                </c:pt>
                <c:pt idx="356">
                  <c:v>45432</c:v>
                </c:pt>
                <c:pt idx="357">
                  <c:v>45433</c:v>
                </c:pt>
                <c:pt idx="358">
                  <c:v>45434</c:v>
                </c:pt>
                <c:pt idx="359">
                  <c:v>45435</c:v>
                </c:pt>
                <c:pt idx="360">
                  <c:v>45436</c:v>
                </c:pt>
                <c:pt idx="361">
                  <c:v>45439</c:v>
                </c:pt>
              </c:numCache>
            </c:numRef>
          </c:cat>
          <c:val>
            <c:numRef>
              <c:f>Munka1!$J$2:$J$363</c:f>
              <c:numCache>
                <c:formatCode>General</c:formatCode>
                <c:ptCount val="362"/>
                <c:pt idx="0">
                  <c:v>9.6</c:v>
                </c:pt>
                <c:pt idx="1">
                  <c:v>9.49</c:v>
                </c:pt>
                <c:pt idx="2">
                  <c:v>9.23</c:v>
                </c:pt>
                <c:pt idx="3">
                  <c:v>8.6199999999999992</c:v>
                </c:pt>
                <c:pt idx="4">
                  <c:v>8.34</c:v>
                </c:pt>
                <c:pt idx="5">
                  <c:v>7.8</c:v>
                </c:pt>
                <c:pt idx="6">
                  <c:v>8.0399999999999991</c:v>
                </c:pt>
                <c:pt idx="7">
                  <c:v>7.89</c:v>
                </c:pt>
                <c:pt idx="8">
                  <c:v>7.77</c:v>
                </c:pt>
                <c:pt idx="9">
                  <c:v>7.64</c:v>
                </c:pt>
                <c:pt idx="10">
                  <c:v>7.55</c:v>
                </c:pt>
                <c:pt idx="11">
                  <c:v>7.75</c:v>
                </c:pt>
                <c:pt idx="12">
                  <c:v>7.5</c:v>
                </c:pt>
                <c:pt idx="13">
                  <c:v>7.34</c:v>
                </c:pt>
                <c:pt idx="14">
                  <c:v>7.4</c:v>
                </c:pt>
                <c:pt idx="15">
                  <c:v>7.74</c:v>
                </c:pt>
                <c:pt idx="16">
                  <c:v>7.74</c:v>
                </c:pt>
                <c:pt idx="17">
                  <c:v>7.6</c:v>
                </c:pt>
                <c:pt idx="18">
                  <c:v>7.71</c:v>
                </c:pt>
                <c:pt idx="19">
                  <c:v>7.8</c:v>
                </c:pt>
                <c:pt idx="20">
                  <c:v>8.08</c:v>
                </c:pt>
                <c:pt idx="21">
                  <c:v>8.0500000000000007</c:v>
                </c:pt>
                <c:pt idx="22">
                  <c:v>7.98</c:v>
                </c:pt>
                <c:pt idx="23">
                  <c:v>7.83</c:v>
                </c:pt>
                <c:pt idx="24">
                  <c:v>7.79</c:v>
                </c:pt>
                <c:pt idx="25">
                  <c:v>7.94</c:v>
                </c:pt>
                <c:pt idx="26">
                  <c:v>8.1</c:v>
                </c:pt>
                <c:pt idx="27">
                  <c:v>7.97</c:v>
                </c:pt>
                <c:pt idx="28">
                  <c:v>7.7</c:v>
                </c:pt>
                <c:pt idx="29">
                  <c:v>7.94</c:v>
                </c:pt>
                <c:pt idx="30">
                  <c:v>8.09</c:v>
                </c:pt>
                <c:pt idx="31">
                  <c:v>7.9</c:v>
                </c:pt>
                <c:pt idx="32">
                  <c:v>8.16</c:v>
                </c:pt>
                <c:pt idx="33">
                  <c:v>8.3000000000000007</c:v>
                </c:pt>
                <c:pt idx="34">
                  <c:v>8.75</c:v>
                </c:pt>
                <c:pt idx="35">
                  <c:v>8.74</c:v>
                </c:pt>
                <c:pt idx="36">
                  <c:v>8.8699999999999992</c:v>
                </c:pt>
                <c:pt idx="37">
                  <c:v>8.6999999999999993</c:v>
                </c:pt>
                <c:pt idx="38">
                  <c:v>8.42</c:v>
                </c:pt>
                <c:pt idx="39">
                  <c:v>8.32</c:v>
                </c:pt>
                <c:pt idx="40">
                  <c:v>8.17</c:v>
                </c:pt>
                <c:pt idx="41">
                  <c:v>8.19</c:v>
                </c:pt>
                <c:pt idx="42">
                  <c:v>8.2899999999999991</c:v>
                </c:pt>
                <c:pt idx="43">
                  <c:v>8.5399999999999991</c:v>
                </c:pt>
                <c:pt idx="44">
                  <c:v>8.44</c:v>
                </c:pt>
                <c:pt idx="45">
                  <c:v>8.2799999999999994</c:v>
                </c:pt>
                <c:pt idx="46">
                  <c:v>8.23</c:v>
                </c:pt>
                <c:pt idx="47">
                  <c:v>8.2899999999999991</c:v>
                </c:pt>
                <c:pt idx="48">
                  <c:v>8.32</c:v>
                </c:pt>
                <c:pt idx="49">
                  <c:v>8.2799999999999994</c:v>
                </c:pt>
                <c:pt idx="50">
                  <c:v>8.1999999999999993</c:v>
                </c:pt>
                <c:pt idx="51">
                  <c:v>8.24</c:v>
                </c:pt>
                <c:pt idx="53">
                  <c:v>8.33</c:v>
                </c:pt>
                <c:pt idx="54">
                  <c:v>8.32</c:v>
                </c:pt>
                <c:pt idx="55">
                  <c:v>8.3800000000000008</c:v>
                </c:pt>
                <c:pt idx="56">
                  <c:v>8.48</c:v>
                </c:pt>
                <c:pt idx="57">
                  <c:v>8.3699999999999992</c:v>
                </c:pt>
                <c:pt idx="58">
                  <c:v>8.0500000000000007</c:v>
                </c:pt>
                <c:pt idx="59">
                  <c:v>8.07</c:v>
                </c:pt>
                <c:pt idx="60">
                  <c:v>7.99</c:v>
                </c:pt>
                <c:pt idx="61">
                  <c:v>7.99</c:v>
                </c:pt>
                <c:pt idx="62">
                  <c:v>8.0500000000000007</c:v>
                </c:pt>
                <c:pt idx="63">
                  <c:v>8.14</c:v>
                </c:pt>
                <c:pt idx="64">
                  <c:v>8.2100000000000009</c:v>
                </c:pt>
                <c:pt idx="65">
                  <c:v>8.44</c:v>
                </c:pt>
                <c:pt idx="66">
                  <c:v>8.51</c:v>
                </c:pt>
                <c:pt idx="67">
                  <c:v>8.25</c:v>
                </c:pt>
                <c:pt idx="68">
                  <c:v>8.26</c:v>
                </c:pt>
                <c:pt idx="71">
                  <c:v>8.2899999999999991</c:v>
                </c:pt>
                <c:pt idx="72">
                  <c:v>8.4700000000000006</c:v>
                </c:pt>
                <c:pt idx="73">
                  <c:v>8.57</c:v>
                </c:pt>
                <c:pt idx="74">
                  <c:v>8.3699999999999992</c:v>
                </c:pt>
                <c:pt idx="75">
                  <c:v>8.42</c:v>
                </c:pt>
                <c:pt idx="76">
                  <c:v>8.49</c:v>
                </c:pt>
                <c:pt idx="77">
                  <c:v>8.36</c:v>
                </c:pt>
                <c:pt idx="78">
                  <c:v>8.1999999999999993</c:v>
                </c:pt>
                <c:pt idx="79">
                  <c:v>7.93</c:v>
                </c:pt>
                <c:pt idx="80">
                  <c:v>7.89</c:v>
                </c:pt>
                <c:pt idx="81">
                  <c:v>7.88</c:v>
                </c:pt>
                <c:pt idx="82">
                  <c:v>7.85</c:v>
                </c:pt>
                <c:pt idx="83">
                  <c:v>7.89</c:v>
                </c:pt>
                <c:pt idx="84">
                  <c:v>7.79</c:v>
                </c:pt>
                <c:pt idx="86">
                  <c:v>7.77</c:v>
                </c:pt>
                <c:pt idx="87">
                  <c:v>7.72</c:v>
                </c:pt>
                <c:pt idx="88">
                  <c:v>7.76</c:v>
                </c:pt>
                <c:pt idx="89">
                  <c:v>7.76</c:v>
                </c:pt>
                <c:pt idx="90">
                  <c:v>7.9</c:v>
                </c:pt>
                <c:pt idx="91">
                  <c:v>7.89</c:v>
                </c:pt>
                <c:pt idx="92">
                  <c:v>7.9</c:v>
                </c:pt>
                <c:pt idx="93">
                  <c:v>7.81</c:v>
                </c:pt>
                <c:pt idx="94">
                  <c:v>7.83</c:v>
                </c:pt>
                <c:pt idx="95">
                  <c:v>7.85</c:v>
                </c:pt>
                <c:pt idx="96">
                  <c:v>7.75</c:v>
                </c:pt>
                <c:pt idx="97">
                  <c:v>7.76</c:v>
                </c:pt>
                <c:pt idx="98">
                  <c:v>7.78</c:v>
                </c:pt>
                <c:pt idx="99">
                  <c:v>7.78</c:v>
                </c:pt>
                <c:pt idx="100">
                  <c:v>7.79</c:v>
                </c:pt>
                <c:pt idx="101">
                  <c:v>8.1300000000000008</c:v>
                </c:pt>
                <c:pt idx="102">
                  <c:v>8.14</c:v>
                </c:pt>
                <c:pt idx="103">
                  <c:v>8.18</c:v>
                </c:pt>
                <c:pt idx="104">
                  <c:v>8.17</c:v>
                </c:pt>
                <c:pt idx="105">
                  <c:v>8.1</c:v>
                </c:pt>
                <c:pt idx="106">
                  <c:v>7.99</c:v>
                </c:pt>
                <c:pt idx="107">
                  <c:v>7.99</c:v>
                </c:pt>
                <c:pt idx="108">
                  <c:v>7.85</c:v>
                </c:pt>
                <c:pt idx="109">
                  <c:v>7.87</c:v>
                </c:pt>
                <c:pt idx="110">
                  <c:v>7.72</c:v>
                </c:pt>
                <c:pt idx="111">
                  <c:v>7.75</c:v>
                </c:pt>
                <c:pt idx="112">
                  <c:v>7.64</c:v>
                </c:pt>
                <c:pt idx="113">
                  <c:v>7.57</c:v>
                </c:pt>
                <c:pt idx="114">
                  <c:v>7.46</c:v>
                </c:pt>
                <c:pt idx="115">
                  <c:v>7.36</c:v>
                </c:pt>
                <c:pt idx="116">
                  <c:v>7.4</c:v>
                </c:pt>
                <c:pt idx="117">
                  <c:v>7.42</c:v>
                </c:pt>
                <c:pt idx="118">
                  <c:v>7.54</c:v>
                </c:pt>
                <c:pt idx="119">
                  <c:v>7.67</c:v>
                </c:pt>
                <c:pt idx="120">
                  <c:v>7.68</c:v>
                </c:pt>
                <c:pt idx="121">
                  <c:v>7.49</c:v>
                </c:pt>
                <c:pt idx="122">
                  <c:v>7.44</c:v>
                </c:pt>
                <c:pt idx="123">
                  <c:v>7.34</c:v>
                </c:pt>
                <c:pt idx="124">
                  <c:v>7.24</c:v>
                </c:pt>
                <c:pt idx="125">
                  <c:v>7.18</c:v>
                </c:pt>
                <c:pt idx="126">
                  <c:v>7.09</c:v>
                </c:pt>
                <c:pt idx="127">
                  <c:v>6.98</c:v>
                </c:pt>
                <c:pt idx="128">
                  <c:v>7.02</c:v>
                </c:pt>
                <c:pt idx="129">
                  <c:v>7</c:v>
                </c:pt>
                <c:pt idx="130">
                  <c:v>6.96</c:v>
                </c:pt>
                <c:pt idx="131">
                  <c:v>6.75</c:v>
                </c:pt>
                <c:pt idx="132">
                  <c:v>6.87</c:v>
                </c:pt>
                <c:pt idx="133">
                  <c:v>7.1</c:v>
                </c:pt>
                <c:pt idx="134">
                  <c:v>7.17</c:v>
                </c:pt>
                <c:pt idx="135">
                  <c:v>7.02</c:v>
                </c:pt>
                <c:pt idx="136">
                  <c:v>7.06</c:v>
                </c:pt>
                <c:pt idx="137">
                  <c:v>6.9</c:v>
                </c:pt>
                <c:pt idx="138">
                  <c:v>6.82</c:v>
                </c:pt>
                <c:pt idx="139">
                  <c:v>6.75</c:v>
                </c:pt>
                <c:pt idx="140">
                  <c:v>6.56</c:v>
                </c:pt>
                <c:pt idx="141">
                  <c:v>6.65</c:v>
                </c:pt>
                <c:pt idx="142">
                  <c:v>6.85</c:v>
                </c:pt>
                <c:pt idx="143">
                  <c:v>6.85</c:v>
                </c:pt>
                <c:pt idx="144">
                  <c:v>6.88</c:v>
                </c:pt>
                <c:pt idx="145">
                  <c:v>6.81</c:v>
                </c:pt>
                <c:pt idx="146">
                  <c:v>6.93</c:v>
                </c:pt>
                <c:pt idx="147">
                  <c:v>6.87</c:v>
                </c:pt>
                <c:pt idx="148">
                  <c:v>6.91</c:v>
                </c:pt>
                <c:pt idx="149">
                  <c:v>6.86</c:v>
                </c:pt>
                <c:pt idx="150">
                  <c:v>7.03</c:v>
                </c:pt>
                <c:pt idx="151">
                  <c:v>7.18</c:v>
                </c:pt>
                <c:pt idx="152">
                  <c:v>7.17</c:v>
                </c:pt>
                <c:pt idx="153">
                  <c:v>7.28</c:v>
                </c:pt>
                <c:pt idx="154">
                  <c:v>7.22</c:v>
                </c:pt>
                <c:pt idx="155">
                  <c:v>7.19</c:v>
                </c:pt>
                <c:pt idx="156">
                  <c:v>7.19</c:v>
                </c:pt>
                <c:pt idx="157">
                  <c:v>7.15</c:v>
                </c:pt>
                <c:pt idx="158">
                  <c:v>6.99</c:v>
                </c:pt>
                <c:pt idx="159">
                  <c:v>7.01</c:v>
                </c:pt>
                <c:pt idx="160">
                  <c:v>7.27</c:v>
                </c:pt>
                <c:pt idx="161">
                  <c:v>7.18</c:v>
                </c:pt>
                <c:pt idx="162">
                  <c:v>7.51</c:v>
                </c:pt>
                <c:pt idx="163">
                  <c:v>7.28</c:v>
                </c:pt>
                <c:pt idx="164">
                  <c:v>7.42</c:v>
                </c:pt>
                <c:pt idx="165">
                  <c:v>7.56</c:v>
                </c:pt>
                <c:pt idx="166">
                  <c:v>7.35</c:v>
                </c:pt>
                <c:pt idx="167">
                  <c:v>7.25</c:v>
                </c:pt>
                <c:pt idx="168">
                  <c:v>7.08</c:v>
                </c:pt>
                <c:pt idx="169">
                  <c:v>6.95</c:v>
                </c:pt>
                <c:pt idx="170">
                  <c:v>6.96</c:v>
                </c:pt>
                <c:pt idx="171">
                  <c:v>6.95</c:v>
                </c:pt>
                <c:pt idx="172">
                  <c:v>6.79</c:v>
                </c:pt>
                <c:pt idx="173">
                  <c:v>6.81</c:v>
                </c:pt>
                <c:pt idx="174">
                  <c:v>6.77</c:v>
                </c:pt>
                <c:pt idx="175">
                  <c:v>6.74</c:v>
                </c:pt>
                <c:pt idx="176">
                  <c:v>7.07</c:v>
                </c:pt>
                <c:pt idx="177">
                  <c:v>7.03</c:v>
                </c:pt>
                <c:pt idx="178">
                  <c:v>7.03</c:v>
                </c:pt>
                <c:pt idx="179">
                  <c:v>6.94</c:v>
                </c:pt>
                <c:pt idx="180">
                  <c:v>6.89</c:v>
                </c:pt>
                <c:pt idx="181">
                  <c:v>6.89</c:v>
                </c:pt>
                <c:pt idx="182">
                  <c:v>6.85</c:v>
                </c:pt>
                <c:pt idx="183">
                  <c:v>6.81</c:v>
                </c:pt>
                <c:pt idx="184">
                  <c:v>6.77</c:v>
                </c:pt>
                <c:pt idx="185">
                  <c:v>6.82</c:v>
                </c:pt>
                <c:pt idx="186">
                  <c:v>6.84</c:v>
                </c:pt>
                <c:pt idx="187">
                  <c:v>6.87</c:v>
                </c:pt>
                <c:pt idx="188">
                  <c:v>6.89</c:v>
                </c:pt>
                <c:pt idx="189">
                  <c:v>6.89</c:v>
                </c:pt>
                <c:pt idx="190">
                  <c:v>7.05</c:v>
                </c:pt>
                <c:pt idx="191">
                  <c:v>7.11</c:v>
                </c:pt>
                <c:pt idx="192">
                  <c:v>7.32</c:v>
                </c:pt>
                <c:pt idx="193">
                  <c:v>7.29</c:v>
                </c:pt>
                <c:pt idx="194">
                  <c:v>7.34</c:v>
                </c:pt>
                <c:pt idx="195">
                  <c:v>7.45</c:v>
                </c:pt>
                <c:pt idx="196">
                  <c:v>7.59</c:v>
                </c:pt>
                <c:pt idx="197">
                  <c:v>7.58</c:v>
                </c:pt>
                <c:pt idx="198">
                  <c:v>7.62</c:v>
                </c:pt>
                <c:pt idx="199">
                  <c:v>7.64</c:v>
                </c:pt>
                <c:pt idx="200">
                  <c:v>7.42</c:v>
                </c:pt>
                <c:pt idx="201">
                  <c:v>7.1</c:v>
                </c:pt>
                <c:pt idx="202">
                  <c:v>7.12</c:v>
                </c:pt>
                <c:pt idx="203">
                  <c:v>7.16</c:v>
                </c:pt>
                <c:pt idx="204">
                  <c:v>7.21</c:v>
                </c:pt>
                <c:pt idx="205">
                  <c:v>7.29</c:v>
                </c:pt>
                <c:pt idx="206">
                  <c:v>7.31</c:v>
                </c:pt>
                <c:pt idx="207">
                  <c:v>7.51</c:v>
                </c:pt>
                <c:pt idx="208">
                  <c:v>7.54</c:v>
                </c:pt>
                <c:pt idx="210">
                  <c:v>7.52</c:v>
                </c:pt>
                <c:pt idx="211">
                  <c:v>7.6</c:v>
                </c:pt>
                <c:pt idx="212">
                  <c:v>7.65</c:v>
                </c:pt>
                <c:pt idx="213">
                  <c:v>7.72</c:v>
                </c:pt>
                <c:pt idx="214">
                  <c:v>7.59</c:v>
                </c:pt>
                <c:pt idx="215">
                  <c:v>7.53</c:v>
                </c:pt>
                <c:pt idx="217">
                  <c:v>7.31</c:v>
                </c:pt>
                <c:pt idx="218">
                  <c:v>7.23</c:v>
                </c:pt>
                <c:pt idx="219">
                  <c:v>6.98</c:v>
                </c:pt>
                <c:pt idx="220">
                  <c:v>7.21</c:v>
                </c:pt>
                <c:pt idx="221">
                  <c:v>7.16</c:v>
                </c:pt>
                <c:pt idx="222">
                  <c:v>7.22</c:v>
                </c:pt>
                <c:pt idx="223">
                  <c:v>7.14</c:v>
                </c:pt>
                <c:pt idx="224">
                  <c:v>7.15</c:v>
                </c:pt>
                <c:pt idx="225">
                  <c:v>7.24</c:v>
                </c:pt>
                <c:pt idx="226">
                  <c:v>7</c:v>
                </c:pt>
                <c:pt idx="227">
                  <c:v>6.97</c:v>
                </c:pt>
                <c:pt idx="228">
                  <c:v>6.7</c:v>
                </c:pt>
                <c:pt idx="229">
                  <c:v>6.8</c:v>
                </c:pt>
                <c:pt idx="230">
                  <c:v>6.5</c:v>
                </c:pt>
                <c:pt idx="231">
                  <c:v>6.74</c:v>
                </c:pt>
                <c:pt idx="232">
                  <c:v>6.8</c:v>
                </c:pt>
                <c:pt idx="233">
                  <c:v>6.98</c:v>
                </c:pt>
                <c:pt idx="234">
                  <c:v>6.95</c:v>
                </c:pt>
                <c:pt idx="235">
                  <c:v>6.83</c:v>
                </c:pt>
                <c:pt idx="236">
                  <c:v>6.63</c:v>
                </c:pt>
                <c:pt idx="237">
                  <c:v>6.55</c:v>
                </c:pt>
                <c:pt idx="238">
                  <c:v>6.71</c:v>
                </c:pt>
                <c:pt idx="239">
                  <c:v>6.65</c:v>
                </c:pt>
                <c:pt idx="240">
                  <c:v>6.3</c:v>
                </c:pt>
                <c:pt idx="241">
                  <c:v>6.34</c:v>
                </c:pt>
                <c:pt idx="242">
                  <c:v>6.28</c:v>
                </c:pt>
                <c:pt idx="243">
                  <c:v>6.37</c:v>
                </c:pt>
                <c:pt idx="244">
                  <c:v>6.32</c:v>
                </c:pt>
                <c:pt idx="245">
                  <c:v>6.06</c:v>
                </c:pt>
                <c:pt idx="246">
                  <c:v>6.19</c:v>
                </c:pt>
                <c:pt idx="247">
                  <c:v>5.88</c:v>
                </c:pt>
                <c:pt idx="248">
                  <c:v>5.85</c:v>
                </c:pt>
                <c:pt idx="249">
                  <c:v>5.97</c:v>
                </c:pt>
                <c:pt idx="250">
                  <c:v>5.99</c:v>
                </c:pt>
                <c:pt idx="251">
                  <c:v>5.87</c:v>
                </c:pt>
                <c:pt idx="252">
                  <c:v>5.72</c:v>
                </c:pt>
                <c:pt idx="253">
                  <c:v>5.74</c:v>
                </c:pt>
                <c:pt idx="255">
                  <c:v>5.79</c:v>
                </c:pt>
                <c:pt idx="256">
                  <c:v>5.79</c:v>
                </c:pt>
                <c:pt idx="257">
                  <c:v>5.79</c:v>
                </c:pt>
                <c:pt idx="258">
                  <c:v>5.91</c:v>
                </c:pt>
                <c:pt idx="259">
                  <c:v>5.94</c:v>
                </c:pt>
                <c:pt idx="260">
                  <c:v>5.91</c:v>
                </c:pt>
                <c:pt idx="261">
                  <c:v>6</c:v>
                </c:pt>
                <c:pt idx="262">
                  <c:v>5.92</c:v>
                </c:pt>
                <c:pt idx="263">
                  <c:v>5.92</c:v>
                </c:pt>
                <c:pt idx="264">
                  <c:v>5.81</c:v>
                </c:pt>
                <c:pt idx="265">
                  <c:v>5.76</c:v>
                </c:pt>
                <c:pt idx="266">
                  <c:v>5.58</c:v>
                </c:pt>
                <c:pt idx="267">
                  <c:v>5.57</c:v>
                </c:pt>
                <c:pt idx="268">
                  <c:v>5.67</c:v>
                </c:pt>
                <c:pt idx="269">
                  <c:v>5.76</c:v>
                </c:pt>
                <c:pt idx="270">
                  <c:v>5.79</c:v>
                </c:pt>
                <c:pt idx="271">
                  <c:v>5.75</c:v>
                </c:pt>
                <c:pt idx="272">
                  <c:v>5.76</c:v>
                </c:pt>
                <c:pt idx="273">
                  <c:v>5.88</c:v>
                </c:pt>
                <c:pt idx="274">
                  <c:v>5.94</c:v>
                </c:pt>
                <c:pt idx="275">
                  <c:v>6.14</c:v>
                </c:pt>
                <c:pt idx="276">
                  <c:v>6.06</c:v>
                </c:pt>
                <c:pt idx="277">
                  <c:v>6.16</c:v>
                </c:pt>
                <c:pt idx="278">
                  <c:v>6.15</c:v>
                </c:pt>
                <c:pt idx="279">
                  <c:v>6</c:v>
                </c:pt>
                <c:pt idx="280">
                  <c:v>5.94</c:v>
                </c:pt>
                <c:pt idx="281">
                  <c:v>5.77</c:v>
                </c:pt>
                <c:pt idx="282">
                  <c:v>5.94</c:v>
                </c:pt>
                <c:pt idx="283">
                  <c:v>6.05</c:v>
                </c:pt>
                <c:pt idx="284">
                  <c:v>6.08</c:v>
                </c:pt>
                <c:pt idx="285">
                  <c:v>6.13</c:v>
                </c:pt>
                <c:pt idx="286">
                  <c:v>5.99</c:v>
                </c:pt>
                <c:pt idx="287">
                  <c:v>5.98</c:v>
                </c:pt>
                <c:pt idx="288">
                  <c:v>6.05</c:v>
                </c:pt>
                <c:pt idx="289">
                  <c:v>6.14</c:v>
                </c:pt>
                <c:pt idx="290" formatCode="0.00">
                  <c:v>6.09</c:v>
                </c:pt>
                <c:pt idx="291" formatCode="0.00">
                  <c:v>6.06</c:v>
                </c:pt>
                <c:pt idx="292" formatCode="0.00">
                  <c:v>6.03</c:v>
                </c:pt>
                <c:pt idx="293" formatCode="0.00">
                  <c:v>6.01</c:v>
                </c:pt>
                <c:pt idx="294" formatCode="0.00">
                  <c:v>5.96</c:v>
                </c:pt>
                <c:pt idx="295" formatCode="0.00">
                  <c:v>5.97</c:v>
                </c:pt>
                <c:pt idx="296" formatCode="0.00">
                  <c:v>5.93</c:v>
                </c:pt>
                <c:pt idx="297" formatCode="0.00">
                  <c:v>5.85</c:v>
                </c:pt>
                <c:pt idx="298" formatCode="0.00">
                  <c:v>5.88</c:v>
                </c:pt>
                <c:pt idx="299" formatCode="0.00">
                  <c:v>6.08</c:v>
                </c:pt>
                <c:pt idx="300" formatCode="0.00">
                  <c:v>6.09</c:v>
                </c:pt>
                <c:pt idx="301" formatCode="0.00">
                  <c:v>6.15</c:v>
                </c:pt>
                <c:pt idx="302" formatCode="0.00">
                  <c:v>6.03</c:v>
                </c:pt>
                <c:pt idx="303" formatCode="0.00">
                  <c:v>6.03</c:v>
                </c:pt>
                <c:pt idx="304" formatCode="0.00">
                  <c:v>6</c:v>
                </c:pt>
                <c:pt idx="305" formatCode="0.00">
                  <c:v>6</c:v>
                </c:pt>
                <c:pt idx="306" formatCode="0.00">
                  <c:v>5.96</c:v>
                </c:pt>
                <c:pt idx="307" formatCode="0.00">
                  <c:v>5.93</c:v>
                </c:pt>
                <c:pt idx="308" formatCode="0.00">
                  <c:v>5.98</c:v>
                </c:pt>
                <c:pt idx="309" formatCode="0.00">
                  <c:v>6.04</c:v>
                </c:pt>
                <c:pt idx="310" formatCode="0.00">
                  <c:v>5.98</c:v>
                </c:pt>
                <c:pt idx="312" formatCode="0.00">
                  <c:v>6.15</c:v>
                </c:pt>
                <c:pt idx="313" formatCode="0.00">
                  <c:v>6.43</c:v>
                </c:pt>
                <c:pt idx="314" formatCode="0.00">
                  <c:v>6.19</c:v>
                </c:pt>
                <c:pt idx="315" formatCode="0.00">
                  <c:v>6.24</c:v>
                </c:pt>
                <c:pt idx="316" formatCode="0.00">
                  <c:v>6.36</c:v>
                </c:pt>
                <c:pt idx="317" formatCode="0.00">
                  <c:v>6.34</c:v>
                </c:pt>
                <c:pt idx="318" formatCode="0.00">
                  <c:v>6.42</c:v>
                </c:pt>
                <c:pt idx="319" formatCode="0.00">
                  <c:v>6.46</c:v>
                </c:pt>
                <c:pt idx="320" formatCode="0.00">
                  <c:v>6.52</c:v>
                </c:pt>
                <c:pt idx="322" formatCode="0.00">
                  <c:v>6.56</c:v>
                </c:pt>
                <c:pt idx="323" formatCode="0.00">
                  <c:v>6.62</c:v>
                </c:pt>
                <c:pt idx="324" formatCode="0.00">
                  <c:v>6.64</c:v>
                </c:pt>
                <c:pt idx="325" formatCode="0.00">
                  <c:v>6.55</c:v>
                </c:pt>
                <c:pt idx="326" formatCode="0.00">
                  <c:v>6.57</c:v>
                </c:pt>
                <c:pt idx="327" formatCode="0.00">
                  <c:v>6.65</c:v>
                </c:pt>
                <c:pt idx="328" formatCode="0.00">
                  <c:v>6.6</c:v>
                </c:pt>
                <c:pt idx="329" formatCode="0.00">
                  <c:v>6.83</c:v>
                </c:pt>
                <c:pt idx="330" formatCode="0.00">
                  <c:v>6.85</c:v>
                </c:pt>
                <c:pt idx="331" formatCode="0.00">
                  <c:v>6.83</c:v>
                </c:pt>
                <c:pt idx="332" formatCode="0.00">
                  <c:v>7.06</c:v>
                </c:pt>
                <c:pt idx="333" formatCode="0.00">
                  <c:v>7.15</c:v>
                </c:pt>
                <c:pt idx="334" formatCode="0.00">
                  <c:v>7.12</c:v>
                </c:pt>
                <c:pt idx="335" formatCode="0.00">
                  <c:v>7.08</c:v>
                </c:pt>
                <c:pt idx="336" formatCode="0.00">
                  <c:v>7.07</c:v>
                </c:pt>
                <c:pt idx="337" formatCode="0.00">
                  <c:v>7.02</c:v>
                </c:pt>
                <c:pt idx="338" formatCode="0.00">
                  <c:v>6.87</c:v>
                </c:pt>
                <c:pt idx="339" formatCode="0.00">
                  <c:v>6.94</c:v>
                </c:pt>
                <c:pt idx="340" formatCode="0.00">
                  <c:v>7.02</c:v>
                </c:pt>
                <c:pt idx="341" formatCode="0.00">
                  <c:v>7.03</c:v>
                </c:pt>
                <c:pt idx="342" formatCode="0.00">
                  <c:v>7.01</c:v>
                </c:pt>
                <c:pt idx="344" formatCode="0.00">
                  <c:v>7</c:v>
                </c:pt>
                <c:pt idx="345" formatCode="0.00">
                  <c:v>6.87</c:v>
                </c:pt>
                <c:pt idx="346" formatCode="0.00">
                  <c:v>6.69</c:v>
                </c:pt>
                <c:pt idx="347" formatCode="0.00">
                  <c:v>6.52</c:v>
                </c:pt>
                <c:pt idx="348" formatCode="0.00">
                  <c:v>6.4</c:v>
                </c:pt>
                <c:pt idx="349" formatCode="0.00">
                  <c:v>6.46</c:v>
                </c:pt>
                <c:pt idx="350" formatCode="0.00">
                  <c:v>6.58</c:v>
                </c:pt>
                <c:pt idx="351" formatCode="0.00">
                  <c:v>6.57</c:v>
                </c:pt>
                <c:pt idx="352" formatCode="0.00">
                  <c:v>6.56</c:v>
                </c:pt>
                <c:pt idx="353" formatCode="0.00">
                  <c:v>6.54</c:v>
                </c:pt>
                <c:pt idx="354" formatCode="0.00">
                  <c:v>6.4</c:v>
                </c:pt>
                <c:pt idx="355" formatCode="0.00">
                  <c:v>6.42</c:v>
                </c:pt>
                <c:pt idx="357" formatCode="0.00">
                  <c:v>6.51</c:v>
                </c:pt>
                <c:pt idx="358" formatCode="0.00">
                  <c:v>6.52</c:v>
                </c:pt>
                <c:pt idx="359" formatCode="0.00">
                  <c:v>6.63</c:v>
                </c:pt>
                <c:pt idx="360" formatCode="0.00">
                  <c:v>6.72</c:v>
                </c:pt>
                <c:pt idx="361" formatCode="0.00">
                  <c:v>6.85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55-40A3-BF43-42E778EA870E}"/>
            </c:ext>
          </c:extLst>
        </c:ser>
        <c:ser>
          <c:idx val="12"/>
          <c:order val="12"/>
          <c:tx>
            <c:strRef>
              <c:f>Munka1!$N$1</c:f>
              <c:strCache>
                <c:ptCount val="1"/>
                <c:pt idx="0">
                  <c:v>10 éves USA kötvényhozam</c:v>
                </c:pt>
              </c:strCache>
            </c:strRef>
          </c:tx>
          <c:spPr>
            <a:ln w="28575" cap="rnd">
              <a:solidFill>
                <a:srgbClr val="07A0D8"/>
              </a:solidFill>
              <a:round/>
            </a:ln>
            <a:effectLst/>
          </c:spPr>
          <c:marker>
            <c:symbol val="none"/>
          </c:marker>
          <c:cat>
            <c:numRef>
              <c:f>Munka1!$A$2:$A$363</c:f>
              <c:numCache>
                <c:formatCode>m/d/yyyy</c:formatCode>
                <c:ptCount val="362"/>
                <c:pt idx="0">
                  <c:v>44928</c:v>
                </c:pt>
                <c:pt idx="1">
                  <c:v>44929</c:v>
                </c:pt>
                <c:pt idx="2">
                  <c:v>44930</c:v>
                </c:pt>
                <c:pt idx="3">
                  <c:v>44931</c:v>
                </c:pt>
                <c:pt idx="4">
                  <c:v>44932</c:v>
                </c:pt>
                <c:pt idx="5">
                  <c:v>44935</c:v>
                </c:pt>
                <c:pt idx="6">
                  <c:v>44936</c:v>
                </c:pt>
                <c:pt idx="7">
                  <c:v>44937</c:v>
                </c:pt>
                <c:pt idx="8">
                  <c:v>44938</c:v>
                </c:pt>
                <c:pt idx="9">
                  <c:v>44939</c:v>
                </c:pt>
                <c:pt idx="10">
                  <c:v>44942</c:v>
                </c:pt>
                <c:pt idx="11">
                  <c:v>44943</c:v>
                </c:pt>
                <c:pt idx="12">
                  <c:v>44944</c:v>
                </c:pt>
                <c:pt idx="13">
                  <c:v>44945</c:v>
                </c:pt>
                <c:pt idx="14">
                  <c:v>44946</c:v>
                </c:pt>
                <c:pt idx="15">
                  <c:v>44949</c:v>
                </c:pt>
                <c:pt idx="16">
                  <c:v>44950</c:v>
                </c:pt>
                <c:pt idx="17">
                  <c:v>44951</c:v>
                </c:pt>
                <c:pt idx="18">
                  <c:v>44952</c:v>
                </c:pt>
                <c:pt idx="19">
                  <c:v>44953</c:v>
                </c:pt>
                <c:pt idx="20">
                  <c:v>44956</c:v>
                </c:pt>
                <c:pt idx="21">
                  <c:v>44957</c:v>
                </c:pt>
                <c:pt idx="22">
                  <c:v>44958</c:v>
                </c:pt>
                <c:pt idx="23">
                  <c:v>44959</c:v>
                </c:pt>
                <c:pt idx="24">
                  <c:v>44960</c:v>
                </c:pt>
                <c:pt idx="25">
                  <c:v>44963</c:v>
                </c:pt>
                <c:pt idx="26">
                  <c:v>44964</c:v>
                </c:pt>
                <c:pt idx="27">
                  <c:v>44965</c:v>
                </c:pt>
                <c:pt idx="28">
                  <c:v>44966</c:v>
                </c:pt>
                <c:pt idx="29">
                  <c:v>44967</c:v>
                </c:pt>
                <c:pt idx="30">
                  <c:v>44970</c:v>
                </c:pt>
                <c:pt idx="31">
                  <c:v>44971</c:v>
                </c:pt>
                <c:pt idx="32">
                  <c:v>44972</c:v>
                </c:pt>
                <c:pt idx="33">
                  <c:v>44973</c:v>
                </c:pt>
                <c:pt idx="34">
                  <c:v>44974</c:v>
                </c:pt>
                <c:pt idx="35">
                  <c:v>44977</c:v>
                </c:pt>
                <c:pt idx="36">
                  <c:v>44978</c:v>
                </c:pt>
                <c:pt idx="37">
                  <c:v>44979</c:v>
                </c:pt>
                <c:pt idx="38">
                  <c:v>44980</c:v>
                </c:pt>
                <c:pt idx="39">
                  <c:v>44981</c:v>
                </c:pt>
                <c:pt idx="40">
                  <c:v>44984</c:v>
                </c:pt>
                <c:pt idx="41">
                  <c:v>44985</c:v>
                </c:pt>
                <c:pt idx="42">
                  <c:v>44986</c:v>
                </c:pt>
                <c:pt idx="43">
                  <c:v>44987</c:v>
                </c:pt>
                <c:pt idx="44">
                  <c:v>44988</c:v>
                </c:pt>
                <c:pt idx="45">
                  <c:v>44991</c:v>
                </c:pt>
                <c:pt idx="46">
                  <c:v>44992</c:v>
                </c:pt>
                <c:pt idx="47">
                  <c:v>44993</c:v>
                </c:pt>
                <c:pt idx="48">
                  <c:v>44994</c:v>
                </c:pt>
                <c:pt idx="49">
                  <c:v>44995</c:v>
                </c:pt>
                <c:pt idx="50">
                  <c:v>44998</c:v>
                </c:pt>
                <c:pt idx="51">
                  <c:v>44999</c:v>
                </c:pt>
                <c:pt idx="52">
                  <c:v>45000</c:v>
                </c:pt>
                <c:pt idx="53">
                  <c:v>45001</c:v>
                </c:pt>
                <c:pt idx="54">
                  <c:v>45002</c:v>
                </c:pt>
                <c:pt idx="55">
                  <c:v>45005</c:v>
                </c:pt>
                <c:pt idx="56">
                  <c:v>45006</c:v>
                </c:pt>
                <c:pt idx="57">
                  <c:v>45007</c:v>
                </c:pt>
                <c:pt idx="58">
                  <c:v>45008</c:v>
                </c:pt>
                <c:pt idx="59">
                  <c:v>45009</c:v>
                </c:pt>
                <c:pt idx="60">
                  <c:v>45012</c:v>
                </c:pt>
                <c:pt idx="61">
                  <c:v>45013</c:v>
                </c:pt>
                <c:pt idx="62">
                  <c:v>45014</c:v>
                </c:pt>
                <c:pt idx="63">
                  <c:v>45015</c:v>
                </c:pt>
                <c:pt idx="64">
                  <c:v>45016</c:v>
                </c:pt>
                <c:pt idx="65">
                  <c:v>45019</c:v>
                </c:pt>
                <c:pt idx="66">
                  <c:v>45020</c:v>
                </c:pt>
                <c:pt idx="67">
                  <c:v>45021</c:v>
                </c:pt>
                <c:pt idx="68">
                  <c:v>45022</c:v>
                </c:pt>
                <c:pt idx="69">
                  <c:v>45023</c:v>
                </c:pt>
                <c:pt idx="70">
                  <c:v>45026</c:v>
                </c:pt>
                <c:pt idx="71">
                  <c:v>45027</c:v>
                </c:pt>
                <c:pt idx="72">
                  <c:v>45028</c:v>
                </c:pt>
                <c:pt idx="73">
                  <c:v>45029</c:v>
                </c:pt>
                <c:pt idx="74">
                  <c:v>45030</c:v>
                </c:pt>
                <c:pt idx="75">
                  <c:v>45033</c:v>
                </c:pt>
                <c:pt idx="76">
                  <c:v>45034</c:v>
                </c:pt>
                <c:pt idx="77">
                  <c:v>45035</c:v>
                </c:pt>
                <c:pt idx="78">
                  <c:v>45036</c:v>
                </c:pt>
                <c:pt idx="79">
                  <c:v>45037</c:v>
                </c:pt>
                <c:pt idx="80">
                  <c:v>45040</c:v>
                </c:pt>
                <c:pt idx="81">
                  <c:v>45041</c:v>
                </c:pt>
                <c:pt idx="82">
                  <c:v>45042</c:v>
                </c:pt>
                <c:pt idx="83">
                  <c:v>45043</c:v>
                </c:pt>
                <c:pt idx="84">
                  <c:v>45044</c:v>
                </c:pt>
                <c:pt idx="85">
                  <c:v>45047</c:v>
                </c:pt>
                <c:pt idx="86">
                  <c:v>45048</c:v>
                </c:pt>
                <c:pt idx="87">
                  <c:v>45049</c:v>
                </c:pt>
                <c:pt idx="88">
                  <c:v>45050</c:v>
                </c:pt>
                <c:pt idx="89">
                  <c:v>45051</c:v>
                </c:pt>
                <c:pt idx="90">
                  <c:v>45054</c:v>
                </c:pt>
                <c:pt idx="91">
                  <c:v>45055</c:v>
                </c:pt>
                <c:pt idx="92">
                  <c:v>45056</c:v>
                </c:pt>
                <c:pt idx="93">
                  <c:v>45057</c:v>
                </c:pt>
                <c:pt idx="94">
                  <c:v>45058</c:v>
                </c:pt>
                <c:pt idx="95">
                  <c:v>45061</c:v>
                </c:pt>
                <c:pt idx="96">
                  <c:v>45062</c:v>
                </c:pt>
                <c:pt idx="97">
                  <c:v>45063</c:v>
                </c:pt>
                <c:pt idx="98">
                  <c:v>45064</c:v>
                </c:pt>
                <c:pt idx="99">
                  <c:v>45065</c:v>
                </c:pt>
                <c:pt idx="100">
                  <c:v>45068</c:v>
                </c:pt>
                <c:pt idx="101">
                  <c:v>45069</c:v>
                </c:pt>
                <c:pt idx="102">
                  <c:v>45070</c:v>
                </c:pt>
                <c:pt idx="103">
                  <c:v>45071</c:v>
                </c:pt>
                <c:pt idx="104">
                  <c:v>45072</c:v>
                </c:pt>
                <c:pt idx="105">
                  <c:v>45076</c:v>
                </c:pt>
                <c:pt idx="106">
                  <c:v>45077</c:v>
                </c:pt>
                <c:pt idx="107">
                  <c:v>45078</c:v>
                </c:pt>
                <c:pt idx="108">
                  <c:v>45079</c:v>
                </c:pt>
                <c:pt idx="109">
                  <c:v>45082</c:v>
                </c:pt>
                <c:pt idx="110">
                  <c:v>45083</c:v>
                </c:pt>
                <c:pt idx="111">
                  <c:v>45084</c:v>
                </c:pt>
                <c:pt idx="112">
                  <c:v>45085</c:v>
                </c:pt>
                <c:pt idx="113">
                  <c:v>45086</c:v>
                </c:pt>
                <c:pt idx="114">
                  <c:v>45089</c:v>
                </c:pt>
                <c:pt idx="115">
                  <c:v>45090</c:v>
                </c:pt>
                <c:pt idx="116">
                  <c:v>45091</c:v>
                </c:pt>
                <c:pt idx="117">
                  <c:v>45092</c:v>
                </c:pt>
                <c:pt idx="118">
                  <c:v>45093</c:v>
                </c:pt>
                <c:pt idx="119">
                  <c:v>45096</c:v>
                </c:pt>
                <c:pt idx="120">
                  <c:v>45097</c:v>
                </c:pt>
                <c:pt idx="121">
                  <c:v>45098</c:v>
                </c:pt>
                <c:pt idx="122">
                  <c:v>45099</c:v>
                </c:pt>
                <c:pt idx="123">
                  <c:v>45100</c:v>
                </c:pt>
                <c:pt idx="124">
                  <c:v>45103</c:v>
                </c:pt>
                <c:pt idx="125">
                  <c:v>45104</c:v>
                </c:pt>
                <c:pt idx="126">
                  <c:v>45105</c:v>
                </c:pt>
                <c:pt idx="127">
                  <c:v>45106</c:v>
                </c:pt>
                <c:pt idx="128">
                  <c:v>45107</c:v>
                </c:pt>
                <c:pt idx="129">
                  <c:v>45110</c:v>
                </c:pt>
                <c:pt idx="130">
                  <c:v>45111</c:v>
                </c:pt>
                <c:pt idx="131">
                  <c:v>45112</c:v>
                </c:pt>
                <c:pt idx="132">
                  <c:v>45113</c:v>
                </c:pt>
                <c:pt idx="133">
                  <c:v>45114</c:v>
                </c:pt>
                <c:pt idx="134">
                  <c:v>45117</c:v>
                </c:pt>
                <c:pt idx="135">
                  <c:v>45118</c:v>
                </c:pt>
                <c:pt idx="136">
                  <c:v>45119</c:v>
                </c:pt>
                <c:pt idx="137">
                  <c:v>45120</c:v>
                </c:pt>
                <c:pt idx="138">
                  <c:v>45121</c:v>
                </c:pt>
                <c:pt idx="139">
                  <c:v>45124</c:v>
                </c:pt>
                <c:pt idx="140">
                  <c:v>45125</c:v>
                </c:pt>
                <c:pt idx="141">
                  <c:v>45126</c:v>
                </c:pt>
                <c:pt idx="142">
                  <c:v>45127</c:v>
                </c:pt>
                <c:pt idx="143">
                  <c:v>45128</c:v>
                </c:pt>
                <c:pt idx="144">
                  <c:v>45131</c:v>
                </c:pt>
                <c:pt idx="145">
                  <c:v>45132</c:v>
                </c:pt>
                <c:pt idx="146">
                  <c:v>45133</c:v>
                </c:pt>
                <c:pt idx="147">
                  <c:v>45134</c:v>
                </c:pt>
                <c:pt idx="148">
                  <c:v>45135</c:v>
                </c:pt>
                <c:pt idx="149">
                  <c:v>45138</c:v>
                </c:pt>
                <c:pt idx="150">
                  <c:v>45139</c:v>
                </c:pt>
                <c:pt idx="151">
                  <c:v>45140</c:v>
                </c:pt>
                <c:pt idx="152">
                  <c:v>45141</c:v>
                </c:pt>
                <c:pt idx="153">
                  <c:v>45142</c:v>
                </c:pt>
                <c:pt idx="154">
                  <c:v>45145</c:v>
                </c:pt>
                <c:pt idx="155">
                  <c:v>45146</c:v>
                </c:pt>
                <c:pt idx="156">
                  <c:v>45147</c:v>
                </c:pt>
                <c:pt idx="157">
                  <c:v>45148</c:v>
                </c:pt>
                <c:pt idx="158">
                  <c:v>45149</c:v>
                </c:pt>
                <c:pt idx="159">
                  <c:v>45152</c:v>
                </c:pt>
                <c:pt idx="160">
                  <c:v>45153</c:v>
                </c:pt>
                <c:pt idx="161">
                  <c:v>45154</c:v>
                </c:pt>
                <c:pt idx="162">
                  <c:v>45155</c:v>
                </c:pt>
                <c:pt idx="163">
                  <c:v>45156</c:v>
                </c:pt>
                <c:pt idx="164">
                  <c:v>45159</c:v>
                </c:pt>
                <c:pt idx="165">
                  <c:v>45160</c:v>
                </c:pt>
                <c:pt idx="166">
                  <c:v>45161</c:v>
                </c:pt>
                <c:pt idx="167">
                  <c:v>45162</c:v>
                </c:pt>
                <c:pt idx="168">
                  <c:v>45163</c:v>
                </c:pt>
                <c:pt idx="169">
                  <c:v>45166</c:v>
                </c:pt>
                <c:pt idx="170">
                  <c:v>45167</c:v>
                </c:pt>
                <c:pt idx="171">
                  <c:v>45168</c:v>
                </c:pt>
                <c:pt idx="172">
                  <c:v>45169</c:v>
                </c:pt>
                <c:pt idx="173">
                  <c:v>45170</c:v>
                </c:pt>
                <c:pt idx="174">
                  <c:v>45173</c:v>
                </c:pt>
                <c:pt idx="175">
                  <c:v>45174</c:v>
                </c:pt>
                <c:pt idx="176">
                  <c:v>45175</c:v>
                </c:pt>
                <c:pt idx="177">
                  <c:v>45176</c:v>
                </c:pt>
                <c:pt idx="178">
                  <c:v>45177</c:v>
                </c:pt>
                <c:pt idx="179">
                  <c:v>45180</c:v>
                </c:pt>
                <c:pt idx="180">
                  <c:v>45181</c:v>
                </c:pt>
                <c:pt idx="181">
                  <c:v>45182</c:v>
                </c:pt>
                <c:pt idx="182">
                  <c:v>45183</c:v>
                </c:pt>
                <c:pt idx="183">
                  <c:v>45184</c:v>
                </c:pt>
                <c:pt idx="184">
                  <c:v>45187</c:v>
                </c:pt>
                <c:pt idx="185">
                  <c:v>45188</c:v>
                </c:pt>
                <c:pt idx="186">
                  <c:v>45189</c:v>
                </c:pt>
                <c:pt idx="187">
                  <c:v>45190</c:v>
                </c:pt>
                <c:pt idx="188">
                  <c:v>45191</c:v>
                </c:pt>
                <c:pt idx="189">
                  <c:v>45194</c:v>
                </c:pt>
                <c:pt idx="190">
                  <c:v>45195</c:v>
                </c:pt>
                <c:pt idx="191">
                  <c:v>45196</c:v>
                </c:pt>
                <c:pt idx="192">
                  <c:v>45197</c:v>
                </c:pt>
                <c:pt idx="193">
                  <c:v>45198</c:v>
                </c:pt>
                <c:pt idx="194">
                  <c:v>45201</c:v>
                </c:pt>
                <c:pt idx="195">
                  <c:v>45202</c:v>
                </c:pt>
                <c:pt idx="196">
                  <c:v>45203</c:v>
                </c:pt>
                <c:pt idx="197">
                  <c:v>45204</c:v>
                </c:pt>
                <c:pt idx="198">
                  <c:v>45205</c:v>
                </c:pt>
                <c:pt idx="199">
                  <c:v>45208</c:v>
                </c:pt>
                <c:pt idx="200">
                  <c:v>45209</c:v>
                </c:pt>
                <c:pt idx="201">
                  <c:v>45210</c:v>
                </c:pt>
                <c:pt idx="202">
                  <c:v>45211</c:v>
                </c:pt>
                <c:pt idx="203">
                  <c:v>45212</c:v>
                </c:pt>
                <c:pt idx="204">
                  <c:v>45215</c:v>
                </c:pt>
                <c:pt idx="205">
                  <c:v>45216</c:v>
                </c:pt>
                <c:pt idx="206">
                  <c:v>45217</c:v>
                </c:pt>
                <c:pt idx="207">
                  <c:v>45218</c:v>
                </c:pt>
                <c:pt idx="208">
                  <c:v>45219</c:v>
                </c:pt>
                <c:pt idx="209">
                  <c:v>45222</c:v>
                </c:pt>
                <c:pt idx="210">
                  <c:v>45223</c:v>
                </c:pt>
                <c:pt idx="211">
                  <c:v>45224</c:v>
                </c:pt>
                <c:pt idx="212">
                  <c:v>45225</c:v>
                </c:pt>
                <c:pt idx="213">
                  <c:v>45226</c:v>
                </c:pt>
                <c:pt idx="214">
                  <c:v>45229</c:v>
                </c:pt>
                <c:pt idx="215">
                  <c:v>45230</c:v>
                </c:pt>
                <c:pt idx="216">
                  <c:v>45231</c:v>
                </c:pt>
                <c:pt idx="217">
                  <c:v>45232</c:v>
                </c:pt>
                <c:pt idx="218">
                  <c:v>45233</c:v>
                </c:pt>
                <c:pt idx="219">
                  <c:v>45236</c:v>
                </c:pt>
                <c:pt idx="220">
                  <c:v>45237</c:v>
                </c:pt>
                <c:pt idx="221">
                  <c:v>45238</c:v>
                </c:pt>
                <c:pt idx="222">
                  <c:v>45239</c:v>
                </c:pt>
                <c:pt idx="223">
                  <c:v>45240</c:v>
                </c:pt>
                <c:pt idx="224">
                  <c:v>45243</c:v>
                </c:pt>
                <c:pt idx="225">
                  <c:v>45244</c:v>
                </c:pt>
                <c:pt idx="226">
                  <c:v>45245</c:v>
                </c:pt>
                <c:pt idx="227">
                  <c:v>45246</c:v>
                </c:pt>
                <c:pt idx="228">
                  <c:v>45247</c:v>
                </c:pt>
                <c:pt idx="229">
                  <c:v>45250</c:v>
                </c:pt>
                <c:pt idx="230">
                  <c:v>45251</c:v>
                </c:pt>
                <c:pt idx="231">
                  <c:v>45252</c:v>
                </c:pt>
                <c:pt idx="232">
                  <c:v>45253</c:v>
                </c:pt>
                <c:pt idx="233">
                  <c:v>45254</c:v>
                </c:pt>
                <c:pt idx="234">
                  <c:v>45257</c:v>
                </c:pt>
                <c:pt idx="235">
                  <c:v>45258</c:v>
                </c:pt>
                <c:pt idx="236">
                  <c:v>45259</c:v>
                </c:pt>
                <c:pt idx="237">
                  <c:v>45260</c:v>
                </c:pt>
                <c:pt idx="238">
                  <c:v>45261</c:v>
                </c:pt>
                <c:pt idx="239">
                  <c:v>45264</c:v>
                </c:pt>
                <c:pt idx="240">
                  <c:v>45265</c:v>
                </c:pt>
                <c:pt idx="241">
                  <c:v>45266</c:v>
                </c:pt>
                <c:pt idx="242">
                  <c:v>45267</c:v>
                </c:pt>
                <c:pt idx="243">
                  <c:v>45268</c:v>
                </c:pt>
                <c:pt idx="244">
                  <c:v>45271</c:v>
                </c:pt>
                <c:pt idx="245">
                  <c:v>45272</c:v>
                </c:pt>
                <c:pt idx="246">
                  <c:v>45273</c:v>
                </c:pt>
                <c:pt idx="247">
                  <c:v>45274</c:v>
                </c:pt>
                <c:pt idx="248">
                  <c:v>45275</c:v>
                </c:pt>
                <c:pt idx="249">
                  <c:v>45278</c:v>
                </c:pt>
                <c:pt idx="250">
                  <c:v>45279</c:v>
                </c:pt>
                <c:pt idx="251">
                  <c:v>45280</c:v>
                </c:pt>
                <c:pt idx="252">
                  <c:v>45281</c:v>
                </c:pt>
                <c:pt idx="253">
                  <c:v>45282</c:v>
                </c:pt>
                <c:pt idx="254">
                  <c:v>45286</c:v>
                </c:pt>
                <c:pt idx="255">
                  <c:v>45287</c:v>
                </c:pt>
                <c:pt idx="256">
                  <c:v>45288</c:v>
                </c:pt>
                <c:pt idx="257">
                  <c:v>45289</c:v>
                </c:pt>
                <c:pt idx="258">
                  <c:v>45293</c:v>
                </c:pt>
                <c:pt idx="259">
                  <c:v>45294</c:v>
                </c:pt>
                <c:pt idx="260">
                  <c:v>45295</c:v>
                </c:pt>
                <c:pt idx="261">
                  <c:v>45296</c:v>
                </c:pt>
                <c:pt idx="262">
                  <c:v>45299</c:v>
                </c:pt>
                <c:pt idx="263">
                  <c:v>45300</c:v>
                </c:pt>
                <c:pt idx="264">
                  <c:v>45301</c:v>
                </c:pt>
                <c:pt idx="265">
                  <c:v>45302</c:v>
                </c:pt>
                <c:pt idx="266">
                  <c:v>45303</c:v>
                </c:pt>
                <c:pt idx="267">
                  <c:v>45306</c:v>
                </c:pt>
                <c:pt idx="268">
                  <c:v>45307</c:v>
                </c:pt>
                <c:pt idx="269">
                  <c:v>45308</c:v>
                </c:pt>
                <c:pt idx="270">
                  <c:v>45309</c:v>
                </c:pt>
                <c:pt idx="271">
                  <c:v>45310</c:v>
                </c:pt>
                <c:pt idx="272">
                  <c:v>45313</c:v>
                </c:pt>
                <c:pt idx="273">
                  <c:v>45314</c:v>
                </c:pt>
                <c:pt idx="274">
                  <c:v>45315</c:v>
                </c:pt>
                <c:pt idx="275">
                  <c:v>45316</c:v>
                </c:pt>
                <c:pt idx="276">
                  <c:v>45317</c:v>
                </c:pt>
                <c:pt idx="277">
                  <c:v>45320</c:v>
                </c:pt>
                <c:pt idx="278">
                  <c:v>45321</c:v>
                </c:pt>
                <c:pt idx="279">
                  <c:v>45322</c:v>
                </c:pt>
                <c:pt idx="280">
                  <c:v>45323</c:v>
                </c:pt>
                <c:pt idx="281">
                  <c:v>45324</c:v>
                </c:pt>
                <c:pt idx="282">
                  <c:v>45327</c:v>
                </c:pt>
                <c:pt idx="283">
                  <c:v>45328</c:v>
                </c:pt>
                <c:pt idx="284">
                  <c:v>45329</c:v>
                </c:pt>
                <c:pt idx="285">
                  <c:v>45330</c:v>
                </c:pt>
                <c:pt idx="286">
                  <c:v>45331</c:v>
                </c:pt>
                <c:pt idx="287">
                  <c:v>45334</c:v>
                </c:pt>
                <c:pt idx="288">
                  <c:v>45335</c:v>
                </c:pt>
                <c:pt idx="289">
                  <c:v>45336</c:v>
                </c:pt>
                <c:pt idx="290">
                  <c:v>45337</c:v>
                </c:pt>
                <c:pt idx="291">
                  <c:v>45338</c:v>
                </c:pt>
                <c:pt idx="292">
                  <c:v>45341</c:v>
                </c:pt>
                <c:pt idx="293">
                  <c:v>45342</c:v>
                </c:pt>
                <c:pt idx="294">
                  <c:v>45343</c:v>
                </c:pt>
                <c:pt idx="295">
                  <c:v>45344</c:v>
                </c:pt>
                <c:pt idx="296">
                  <c:v>45345</c:v>
                </c:pt>
                <c:pt idx="297">
                  <c:v>45348</c:v>
                </c:pt>
                <c:pt idx="298">
                  <c:v>45349</c:v>
                </c:pt>
                <c:pt idx="299">
                  <c:v>45350</c:v>
                </c:pt>
                <c:pt idx="300">
                  <c:v>45351</c:v>
                </c:pt>
                <c:pt idx="301">
                  <c:v>45352</c:v>
                </c:pt>
                <c:pt idx="302">
                  <c:v>45355</c:v>
                </c:pt>
                <c:pt idx="303">
                  <c:v>45356</c:v>
                </c:pt>
                <c:pt idx="304">
                  <c:v>45357</c:v>
                </c:pt>
                <c:pt idx="305">
                  <c:v>45358</c:v>
                </c:pt>
                <c:pt idx="306">
                  <c:v>45359</c:v>
                </c:pt>
                <c:pt idx="307">
                  <c:v>45362</c:v>
                </c:pt>
                <c:pt idx="308">
                  <c:v>45363</c:v>
                </c:pt>
                <c:pt idx="309">
                  <c:v>45364</c:v>
                </c:pt>
                <c:pt idx="310">
                  <c:v>45365</c:v>
                </c:pt>
                <c:pt idx="311">
                  <c:v>45366</c:v>
                </c:pt>
                <c:pt idx="312">
                  <c:v>45369</c:v>
                </c:pt>
                <c:pt idx="313">
                  <c:v>45370</c:v>
                </c:pt>
                <c:pt idx="314">
                  <c:v>45371</c:v>
                </c:pt>
                <c:pt idx="315">
                  <c:v>45372</c:v>
                </c:pt>
                <c:pt idx="316">
                  <c:v>45373</c:v>
                </c:pt>
                <c:pt idx="317">
                  <c:v>45376</c:v>
                </c:pt>
                <c:pt idx="318">
                  <c:v>45377</c:v>
                </c:pt>
                <c:pt idx="319">
                  <c:v>45378</c:v>
                </c:pt>
                <c:pt idx="320">
                  <c:v>45379</c:v>
                </c:pt>
                <c:pt idx="321">
                  <c:v>45383</c:v>
                </c:pt>
                <c:pt idx="322">
                  <c:v>45384</c:v>
                </c:pt>
                <c:pt idx="323">
                  <c:v>45385</c:v>
                </c:pt>
                <c:pt idx="324">
                  <c:v>45386</c:v>
                </c:pt>
                <c:pt idx="325">
                  <c:v>45387</c:v>
                </c:pt>
                <c:pt idx="326">
                  <c:v>45390</c:v>
                </c:pt>
                <c:pt idx="327">
                  <c:v>45391</c:v>
                </c:pt>
                <c:pt idx="328">
                  <c:v>45392</c:v>
                </c:pt>
                <c:pt idx="329">
                  <c:v>45393</c:v>
                </c:pt>
                <c:pt idx="330">
                  <c:v>45394</c:v>
                </c:pt>
                <c:pt idx="331">
                  <c:v>45397</c:v>
                </c:pt>
                <c:pt idx="332">
                  <c:v>45398</c:v>
                </c:pt>
                <c:pt idx="333">
                  <c:v>45399</c:v>
                </c:pt>
                <c:pt idx="334">
                  <c:v>45400</c:v>
                </c:pt>
                <c:pt idx="335">
                  <c:v>45401</c:v>
                </c:pt>
                <c:pt idx="336">
                  <c:v>45404</c:v>
                </c:pt>
                <c:pt idx="337">
                  <c:v>45405</c:v>
                </c:pt>
                <c:pt idx="338">
                  <c:v>45406</c:v>
                </c:pt>
                <c:pt idx="339">
                  <c:v>45407</c:v>
                </c:pt>
                <c:pt idx="340">
                  <c:v>45408</c:v>
                </c:pt>
                <c:pt idx="341">
                  <c:v>45411</c:v>
                </c:pt>
                <c:pt idx="342">
                  <c:v>45412</c:v>
                </c:pt>
                <c:pt idx="343">
                  <c:v>45413</c:v>
                </c:pt>
                <c:pt idx="344">
                  <c:v>45414</c:v>
                </c:pt>
                <c:pt idx="345">
                  <c:v>45415</c:v>
                </c:pt>
                <c:pt idx="346">
                  <c:v>45418</c:v>
                </c:pt>
                <c:pt idx="347">
                  <c:v>45419</c:v>
                </c:pt>
                <c:pt idx="348">
                  <c:v>45420</c:v>
                </c:pt>
                <c:pt idx="349">
                  <c:v>45421</c:v>
                </c:pt>
                <c:pt idx="350">
                  <c:v>45422</c:v>
                </c:pt>
                <c:pt idx="351">
                  <c:v>45425</c:v>
                </c:pt>
                <c:pt idx="352">
                  <c:v>45426</c:v>
                </c:pt>
                <c:pt idx="353">
                  <c:v>45427</c:v>
                </c:pt>
                <c:pt idx="354">
                  <c:v>45428</c:v>
                </c:pt>
                <c:pt idx="355">
                  <c:v>45429</c:v>
                </c:pt>
                <c:pt idx="356">
                  <c:v>45432</c:v>
                </c:pt>
                <c:pt idx="357">
                  <c:v>45433</c:v>
                </c:pt>
                <c:pt idx="358">
                  <c:v>45434</c:v>
                </c:pt>
                <c:pt idx="359">
                  <c:v>45435</c:v>
                </c:pt>
                <c:pt idx="360">
                  <c:v>45436</c:v>
                </c:pt>
                <c:pt idx="361">
                  <c:v>45439</c:v>
                </c:pt>
              </c:numCache>
            </c:numRef>
          </c:cat>
          <c:val>
            <c:numRef>
              <c:f>Munka1!$N$2:$N$363</c:f>
              <c:numCache>
                <c:formatCode>0.00</c:formatCode>
                <c:ptCount val="362"/>
                <c:pt idx="1">
                  <c:v>3.79</c:v>
                </c:pt>
                <c:pt idx="2">
                  <c:v>3.69</c:v>
                </c:pt>
                <c:pt idx="3">
                  <c:v>3.71</c:v>
                </c:pt>
                <c:pt idx="4">
                  <c:v>3.55</c:v>
                </c:pt>
                <c:pt idx="5">
                  <c:v>3.53</c:v>
                </c:pt>
                <c:pt idx="6">
                  <c:v>3.61</c:v>
                </c:pt>
                <c:pt idx="7">
                  <c:v>3.54</c:v>
                </c:pt>
                <c:pt idx="8">
                  <c:v>3.43</c:v>
                </c:pt>
                <c:pt idx="9">
                  <c:v>3.49</c:v>
                </c:pt>
                <c:pt idx="11">
                  <c:v>3.53</c:v>
                </c:pt>
                <c:pt idx="12">
                  <c:v>3.37</c:v>
                </c:pt>
                <c:pt idx="13">
                  <c:v>3.39</c:v>
                </c:pt>
                <c:pt idx="14">
                  <c:v>3.48</c:v>
                </c:pt>
                <c:pt idx="15">
                  <c:v>3.52</c:v>
                </c:pt>
                <c:pt idx="16">
                  <c:v>3.46</c:v>
                </c:pt>
                <c:pt idx="17">
                  <c:v>3.46</c:v>
                </c:pt>
                <c:pt idx="18">
                  <c:v>3.49</c:v>
                </c:pt>
                <c:pt idx="19">
                  <c:v>3.52</c:v>
                </c:pt>
                <c:pt idx="20">
                  <c:v>3.55</c:v>
                </c:pt>
                <c:pt idx="21">
                  <c:v>3.52</c:v>
                </c:pt>
                <c:pt idx="22">
                  <c:v>3.39</c:v>
                </c:pt>
                <c:pt idx="23">
                  <c:v>3.4</c:v>
                </c:pt>
                <c:pt idx="24">
                  <c:v>3.53</c:v>
                </c:pt>
                <c:pt idx="25">
                  <c:v>3.63</c:v>
                </c:pt>
                <c:pt idx="26">
                  <c:v>3.67</c:v>
                </c:pt>
                <c:pt idx="27">
                  <c:v>3.63</c:v>
                </c:pt>
                <c:pt idx="28">
                  <c:v>3.67</c:v>
                </c:pt>
                <c:pt idx="29">
                  <c:v>3.74</c:v>
                </c:pt>
                <c:pt idx="30">
                  <c:v>3.72</c:v>
                </c:pt>
                <c:pt idx="31">
                  <c:v>3.77</c:v>
                </c:pt>
                <c:pt idx="32">
                  <c:v>3.81</c:v>
                </c:pt>
                <c:pt idx="33">
                  <c:v>3.86</c:v>
                </c:pt>
                <c:pt idx="34">
                  <c:v>3.82</c:v>
                </c:pt>
                <c:pt idx="36">
                  <c:v>3.95</c:v>
                </c:pt>
                <c:pt idx="37">
                  <c:v>3.93</c:v>
                </c:pt>
                <c:pt idx="38">
                  <c:v>3.88</c:v>
                </c:pt>
                <c:pt idx="39">
                  <c:v>3.95</c:v>
                </c:pt>
                <c:pt idx="40">
                  <c:v>3.92</c:v>
                </c:pt>
                <c:pt idx="41">
                  <c:v>3.92</c:v>
                </c:pt>
                <c:pt idx="42">
                  <c:v>4.01</c:v>
                </c:pt>
                <c:pt idx="43">
                  <c:v>4.08</c:v>
                </c:pt>
                <c:pt idx="44">
                  <c:v>3.97</c:v>
                </c:pt>
                <c:pt idx="45">
                  <c:v>3.98</c:v>
                </c:pt>
                <c:pt idx="46">
                  <c:v>3.97</c:v>
                </c:pt>
                <c:pt idx="47">
                  <c:v>3.98</c:v>
                </c:pt>
                <c:pt idx="48">
                  <c:v>3.93</c:v>
                </c:pt>
                <c:pt idx="49">
                  <c:v>3.7</c:v>
                </c:pt>
                <c:pt idx="50">
                  <c:v>3.55</c:v>
                </c:pt>
                <c:pt idx="51">
                  <c:v>3.64</c:v>
                </c:pt>
                <c:pt idx="52">
                  <c:v>3.51</c:v>
                </c:pt>
                <c:pt idx="53">
                  <c:v>3.56</c:v>
                </c:pt>
                <c:pt idx="54">
                  <c:v>3.39</c:v>
                </c:pt>
                <c:pt idx="55">
                  <c:v>3.47</c:v>
                </c:pt>
                <c:pt idx="56">
                  <c:v>3.59</c:v>
                </c:pt>
                <c:pt idx="57">
                  <c:v>3.48</c:v>
                </c:pt>
                <c:pt idx="58">
                  <c:v>3.38</c:v>
                </c:pt>
                <c:pt idx="59">
                  <c:v>3.38</c:v>
                </c:pt>
                <c:pt idx="60">
                  <c:v>3.53</c:v>
                </c:pt>
                <c:pt idx="61">
                  <c:v>3.55</c:v>
                </c:pt>
                <c:pt idx="62">
                  <c:v>3.57</c:v>
                </c:pt>
                <c:pt idx="63">
                  <c:v>3.55</c:v>
                </c:pt>
                <c:pt idx="64">
                  <c:v>3.48</c:v>
                </c:pt>
                <c:pt idx="65">
                  <c:v>3.43</c:v>
                </c:pt>
                <c:pt idx="66">
                  <c:v>3.35</c:v>
                </c:pt>
                <c:pt idx="67">
                  <c:v>3.3</c:v>
                </c:pt>
                <c:pt idx="68">
                  <c:v>3.3</c:v>
                </c:pt>
                <c:pt idx="69">
                  <c:v>3.39</c:v>
                </c:pt>
                <c:pt idx="70">
                  <c:v>3.41</c:v>
                </c:pt>
                <c:pt idx="71">
                  <c:v>3.43</c:v>
                </c:pt>
                <c:pt idx="72">
                  <c:v>3.41</c:v>
                </c:pt>
                <c:pt idx="73">
                  <c:v>3.45</c:v>
                </c:pt>
                <c:pt idx="74">
                  <c:v>3.52</c:v>
                </c:pt>
                <c:pt idx="75">
                  <c:v>3.6</c:v>
                </c:pt>
                <c:pt idx="76">
                  <c:v>3.58</c:v>
                </c:pt>
                <c:pt idx="77">
                  <c:v>3.6</c:v>
                </c:pt>
                <c:pt idx="78">
                  <c:v>3.54</c:v>
                </c:pt>
                <c:pt idx="79">
                  <c:v>3.57</c:v>
                </c:pt>
                <c:pt idx="80">
                  <c:v>3.52</c:v>
                </c:pt>
                <c:pt idx="81">
                  <c:v>3.4</c:v>
                </c:pt>
                <c:pt idx="82">
                  <c:v>3.43</c:v>
                </c:pt>
                <c:pt idx="83">
                  <c:v>3.53</c:v>
                </c:pt>
                <c:pt idx="84">
                  <c:v>3.44</c:v>
                </c:pt>
                <c:pt idx="85">
                  <c:v>3.59</c:v>
                </c:pt>
                <c:pt idx="86">
                  <c:v>3.44</c:v>
                </c:pt>
                <c:pt idx="87">
                  <c:v>3.38</c:v>
                </c:pt>
                <c:pt idx="88">
                  <c:v>3.37</c:v>
                </c:pt>
                <c:pt idx="89">
                  <c:v>3.44</c:v>
                </c:pt>
                <c:pt idx="90">
                  <c:v>3.52</c:v>
                </c:pt>
                <c:pt idx="91">
                  <c:v>3.53</c:v>
                </c:pt>
                <c:pt idx="92">
                  <c:v>3.43</c:v>
                </c:pt>
                <c:pt idx="93">
                  <c:v>3.39</c:v>
                </c:pt>
                <c:pt idx="94">
                  <c:v>3.46</c:v>
                </c:pt>
                <c:pt idx="95">
                  <c:v>3.5</c:v>
                </c:pt>
                <c:pt idx="96">
                  <c:v>3.54</c:v>
                </c:pt>
                <c:pt idx="97">
                  <c:v>3.57</c:v>
                </c:pt>
                <c:pt idx="98">
                  <c:v>3.65</c:v>
                </c:pt>
                <c:pt idx="99">
                  <c:v>3.7</c:v>
                </c:pt>
                <c:pt idx="100">
                  <c:v>3.72</c:v>
                </c:pt>
                <c:pt idx="101">
                  <c:v>3.7</c:v>
                </c:pt>
                <c:pt idx="102">
                  <c:v>3.73</c:v>
                </c:pt>
                <c:pt idx="103">
                  <c:v>3.83</c:v>
                </c:pt>
                <c:pt idx="104">
                  <c:v>3.8</c:v>
                </c:pt>
                <c:pt idx="106">
                  <c:v>3.69</c:v>
                </c:pt>
                <c:pt idx="107">
                  <c:v>3.64</c:v>
                </c:pt>
                <c:pt idx="108">
                  <c:v>3.61</c:v>
                </c:pt>
                <c:pt idx="109">
                  <c:v>3.69</c:v>
                </c:pt>
                <c:pt idx="110">
                  <c:v>3.69</c:v>
                </c:pt>
                <c:pt idx="111">
                  <c:v>3.7</c:v>
                </c:pt>
                <c:pt idx="112">
                  <c:v>3.79</c:v>
                </c:pt>
                <c:pt idx="113">
                  <c:v>3.73</c:v>
                </c:pt>
                <c:pt idx="114">
                  <c:v>3.75</c:v>
                </c:pt>
                <c:pt idx="115">
                  <c:v>3.73</c:v>
                </c:pt>
                <c:pt idx="116">
                  <c:v>3.84</c:v>
                </c:pt>
                <c:pt idx="117">
                  <c:v>3.83</c:v>
                </c:pt>
                <c:pt idx="118">
                  <c:v>3.72</c:v>
                </c:pt>
                <c:pt idx="119">
                  <c:v>3.77</c:v>
                </c:pt>
                <c:pt idx="121">
                  <c:v>3.74</c:v>
                </c:pt>
                <c:pt idx="122">
                  <c:v>3.72</c:v>
                </c:pt>
                <c:pt idx="123">
                  <c:v>3.8</c:v>
                </c:pt>
                <c:pt idx="124">
                  <c:v>3.74</c:v>
                </c:pt>
                <c:pt idx="125">
                  <c:v>3.72</c:v>
                </c:pt>
                <c:pt idx="126">
                  <c:v>3.77</c:v>
                </c:pt>
                <c:pt idx="127">
                  <c:v>3.71</c:v>
                </c:pt>
                <c:pt idx="128">
                  <c:v>3.85</c:v>
                </c:pt>
                <c:pt idx="129">
                  <c:v>3.81</c:v>
                </c:pt>
                <c:pt idx="130">
                  <c:v>3.86</c:v>
                </c:pt>
                <c:pt idx="132">
                  <c:v>3.95</c:v>
                </c:pt>
                <c:pt idx="133">
                  <c:v>4.05</c:v>
                </c:pt>
                <c:pt idx="134">
                  <c:v>4.0599999999999996</c:v>
                </c:pt>
                <c:pt idx="135">
                  <c:v>4.01</c:v>
                </c:pt>
                <c:pt idx="136">
                  <c:v>3.99</c:v>
                </c:pt>
                <c:pt idx="137">
                  <c:v>3.86</c:v>
                </c:pt>
                <c:pt idx="138">
                  <c:v>3.76</c:v>
                </c:pt>
                <c:pt idx="139">
                  <c:v>3.83</c:v>
                </c:pt>
                <c:pt idx="140">
                  <c:v>3.81</c:v>
                </c:pt>
                <c:pt idx="141">
                  <c:v>3.8</c:v>
                </c:pt>
                <c:pt idx="142">
                  <c:v>3.75</c:v>
                </c:pt>
                <c:pt idx="143">
                  <c:v>3.85</c:v>
                </c:pt>
                <c:pt idx="144">
                  <c:v>3.84</c:v>
                </c:pt>
                <c:pt idx="145">
                  <c:v>3.86</c:v>
                </c:pt>
                <c:pt idx="146">
                  <c:v>3.91</c:v>
                </c:pt>
                <c:pt idx="147">
                  <c:v>3.86</c:v>
                </c:pt>
                <c:pt idx="148">
                  <c:v>4.01</c:v>
                </c:pt>
                <c:pt idx="149">
                  <c:v>3.96</c:v>
                </c:pt>
                <c:pt idx="150">
                  <c:v>3.97</c:v>
                </c:pt>
                <c:pt idx="151">
                  <c:v>4.05</c:v>
                </c:pt>
                <c:pt idx="152">
                  <c:v>4.08</c:v>
                </c:pt>
                <c:pt idx="153">
                  <c:v>4.2</c:v>
                </c:pt>
                <c:pt idx="154">
                  <c:v>4.05</c:v>
                </c:pt>
                <c:pt idx="155">
                  <c:v>4.09</c:v>
                </c:pt>
                <c:pt idx="156">
                  <c:v>4.0199999999999996</c:v>
                </c:pt>
                <c:pt idx="157">
                  <c:v>4</c:v>
                </c:pt>
                <c:pt idx="158">
                  <c:v>4.09</c:v>
                </c:pt>
                <c:pt idx="159">
                  <c:v>4.16</c:v>
                </c:pt>
                <c:pt idx="160">
                  <c:v>4.1900000000000004</c:v>
                </c:pt>
                <c:pt idx="161">
                  <c:v>4.21</c:v>
                </c:pt>
                <c:pt idx="162">
                  <c:v>4.28</c:v>
                </c:pt>
                <c:pt idx="163">
                  <c:v>4.3</c:v>
                </c:pt>
                <c:pt idx="164">
                  <c:v>4.26</c:v>
                </c:pt>
                <c:pt idx="165">
                  <c:v>4.34</c:v>
                </c:pt>
                <c:pt idx="166">
                  <c:v>4.34</c:v>
                </c:pt>
                <c:pt idx="167">
                  <c:v>4.1900000000000004</c:v>
                </c:pt>
                <c:pt idx="168">
                  <c:v>4.2300000000000004</c:v>
                </c:pt>
                <c:pt idx="169">
                  <c:v>4.25</c:v>
                </c:pt>
                <c:pt idx="170">
                  <c:v>4.2</c:v>
                </c:pt>
                <c:pt idx="171">
                  <c:v>4.12</c:v>
                </c:pt>
                <c:pt idx="172">
                  <c:v>4.12</c:v>
                </c:pt>
                <c:pt idx="173">
                  <c:v>4.09</c:v>
                </c:pt>
                <c:pt idx="174">
                  <c:v>4.18</c:v>
                </c:pt>
                <c:pt idx="176">
                  <c:v>4.2699999999999996</c:v>
                </c:pt>
                <c:pt idx="177">
                  <c:v>4.3</c:v>
                </c:pt>
                <c:pt idx="178">
                  <c:v>4.2699999999999996</c:v>
                </c:pt>
                <c:pt idx="179">
                  <c:v>4.26</c:v>
                </c:pt>
                <c:pt idx="180">
                  <c:v>4.29</c:v>
                </c:pt>
                <c:pt idx="181">
                  <c:v>4.2699999999999996</c:v>
                </c:pt>
                <c:pt idx="182">
                  <c:v>4.25</c:v>
                </c:pt>
                <c:pt idx="183">
                  <c:v>4.29</c:v>
                </c:pt>
                <c:pt idx="184">
                  <c:v>4.33</c:v>
                </c:pt>
                <c:pt idx="185">
                  <c:v>4.32</c:v>
                </c:pt>
                <c:pt idx="186">
                  <c:v>4.37</c:v>
                </c:pt>
                <c:pt idx="187">
                  <c:v>4.3499999999999996</c:v>
                </c:pt>
                <c:pt idx="188">
                  <c:v>4.49</c:v>
                </c:pt>
                <c:pt idx="189">
                  <c:v>4.4400000000000004</c:v>
                </c:pt>
                <c:pt idx="190">
                  <c:v>4.55</c:v>
                </c:pt>
                <c:pt idx="191">
                  <c:v>4.5599999999999996</c:v>
                </c:pt>
                <c:pt idx="192">
                  <c:v>4.6100000000000003</c:v>
                </c:pt>
                <c:pt idx="193">
                  <c:v>4.59</c:v>
                </c:pt>
                <c:pt idx="194">
                  <c:v>4.59</c:v>
                </c:pt>
                <c:pt idx="195">
                  <c:v>4.6900000000000004</c:v>
                </c:pt>
                <c:pt idx="196">
                  <c:v>4.8099999999999996</c:v>
                </c:pt>
                <c:pt idx="197">
                  <c:v>4.7300000000000004</c:v>
                </c:pt>
                <c:pt idx="198">
                  <c:v>4.72</c:v>
                </c:pt>
                <c:pt idx="199">
                  <c:v>4.78</c:v>
                </c:pt>
                <c:pt idx="200">
                  <c:v>4.66</c:v>
                </c:pt>
                <c:pt idx="201">
                  <c:v>4.58</c:v>
                </c:pt>
                <c:pt idx="202">
                  <c:v>4.7</c:v>
                </c:pt>
                <c:pt idx="203">
                  <c:v>4.63</c:v>
                </c:pt>
                <c:pt idx="204">
                  <c:v>4.71</c:v>
                </c:pt>
                <c:pt idx="205">
                  <c:v>4.83</c:v>
                </c:pt>
                <c:pt idx="206">
                  <c:v>4.91</c:v>
                </c:pt>
                <c:pt idx="207">
                  <c:v>4.9800000000000004</c:v>
                </c:pt>
                <c:pt idx="208">
                  <c:v>4.93</c:v>
                </c:pt>
                <c:pt idx="209">
                  <c:v>4.8600000000000003</c:v>
                </c:pt>
                <c:pt idx="210">
                  <c:v>4.83</c:v>
                </c:pt>
                <c:pt idx="211">
                  <c:v>4.95</c:v>
                </c:pt>
                <c:pt idx="212">
                  <c:v>4.8600000000000003</c:v>
                </c:pt>
                <c:pt idx="213">
                  <c:v>4.84</c:v>
                </c:pt>
                <c:pt idx="214">
                  <c:v>4.88</c:v>
                </c:pt>
                <c:pt idx="215">
                  <c:v>4.88</c:v>
                </c:pt>
                <c:pt idx="216">
                  <c:v>4.7699999999999996</c:v>
                </c:pt>
                <c:pt idx="217">
                  <c:v>4.67</c:v>
                </c:pt>
                <c:pt idx="218">
                  <c:v>4.57</c:v>
                </c:pt>
                <c:pt idx="219">
                  <c:v>4.67</c:v>
                </c:pt>
                <c:pt idx="220">
                  <c:v>4.58</c:v>
                </c:pt>
                <c:pt idx="221">
                  <c:v>4.49</c:v>
                </c:pt>
                <c:pt idx="222">
                  <c:v>4.62</c:v>
                </c:pt>
                <c:pt idx="223">
                  <c:v>4.6100000000000003</c:v>
                </c:pt>
                <c:pt idx="224">
                  <c:v>4.63</c:v>
                </c:pt>
                <c:pt idx="225">
                  <c:v>4.4400000000000004</c:v>
                </c:pt>
                <c:pt idx="226">
                  <c:v>4.53</c:v>
                </c:pt>
                <c:pt idx="227">
                  <c:v>4.45</c:v>
                </c:pt>
                <c:pt idx="228">
                  <c:v>4.4400000000000004</c:v>
                </c:pt>
                <c:pt idx="229">
                  <c:v>4.42</c:v>
                </c:pt>
                <c:pt idx="230">
                  <c:v>4.41</c:v>
                </c:pt>
                <c:pt idx="231">
                  <c:v>4.42</c:v>
                </c:pt>
                <c:pt idx="233">
                  <c:v>4.47</c:v>
                </c:pt>
                <c:pt idx="234">
                  <c:v>4.3899999999999997</c:v>
                </c:pt>
                <c:pt idx="235">
                  <c:v>4.34</c:v>
                </c:pt>
                <c:pt idx="236">
                  <c:v>4.2699999999999996</c:v>
                </c:pt>
                <c:pt idx="237">
                  <c:v>4.37</c:v>
                </c:pt>
                <c:pt idx="238">
                  <c:v>4.22</c:v>
                </c:pt>
                <c:pt idx="239">
                  <c:v>4.28</c:v>
                </c:pt>
                <c:pt idx="240">
                  <c:v>4.18</c:v>
                </c:pt>
                <c:pt idx="241">
                  <c:v>4.12</c:v>
                </c:pt>
                <c:pt idx="242">
                  <c:v>4.1399999999999997</c:v>
                </c:pt>
                <c:pt idx="243">
                  <c:v>4.2300000000000004</c:v>
                </c:pt>
                <c:pt idx="244">
                  <c:v>4.2300000000000004</c:v>
                </c:pt>
                <c:pt idx="245">
                  <c:v>4.2</c:v>
                </c:pt>
                <c:pt idx="246">
                  <c:v>4.04</c:v>
                </c:pt>
                <c:pt idx="247">
                  <c:v>3.92</c:v>
                </c:pt>
                <c:pt idx="248">
                  <c:v>3.91</c:v>
                </c:pt>
                <c:pt idx="249">
                  <c:v>3.95</c:v>
                </c:pt>
                <c:pt idx="250">
                  <c:v>3.93</c:v>
                </c:pt>
                <c:pt idx="251">
                  <c:v>3.86</c:v>
                </c:pt>
                <c:pt idx="252">
                  <c:v>3.89</c:v>
                </c:pt>
                <c:pt idx="253">
                  <c:v>3.9</c:v>
                </c:pt>
                <c:pt idx="254">
                  <c:v>3.89</c:v>
                </c:pt>
                <c:pt idx="255">
                  <c:v>3.79</c:v>
                </c:pt>
                <c:pt idx="256">
                  <c:v>3.84</c:v>
                </c:pt>
                <c:pt idx="257">
                  <c:v>3.88</c:v>
                </c:pt>
                <c:pt idx="258">
                  <c:v>3.95</c:v>
                </c:pt>
                <c:pt idx="259">
                  <c:v>3.91</c:v>
                </c:pt>
                <c:pt idx="260">
                  <c:v>3.99</c:v>
                </c:pt>
                <c:pt idx="261">
                  <c:v>4.05</c:v>
                </c:pt>
                <c:pt idx="262">
                  <c:v>4.01</c:v>
                </c:pt>
                <c:pt idx="263">
                  <c:v>4.0199999999999996</c:v>
                </c:pt>
                <c:pt idx="264">
                  <c:v>4.04</c:v>
                </c:pt>
                <c:pt idx="265">
                  <c:v>3.98</c:v>
                </c:pt>
                <c:pt idx="266">
                  <c:v>3.96</c:v>
                </c:pt>
                <c:pt idx="268">
                  <c:v>4.07</c:v>
                </c:pt>
                <c:pt idx="269">
                  <c:v>4.0999999999999996</c:v>
                </c:pt>
                <c:pt idx="270">
                  <c:v>4.1399999999999997</c:v>
                </c:pt>
                <c:pt idx="271">
                  <c:v>4.1500000000000004</c:v>
                </c:pt>
                <c:pt idx="272">
                  <c:v>4.1100000000000003</c:v>
                </c:pt>
                <c:pt idx="273">
                  <c:v>4.1399999999999997</c:v>
                </c:pt>
                <c:pt idx="274">
                  <c:v>4.18</c:v>
                </c:pt>
                <c:pt idx="275">
                  <c:v>4.1399999999999997</c:v>
                </c:pt>
                <c:pt idx="276">
                  <c:v>4.1500000000000004</c:v>
                </c:pt>
                <c:pt idx="277">
                  <c:v>4.08</c:v>
                </c:pt>
                <c:pt idx="278">
                  <c:v>4.0599999999999996</c:v>
                </c:pt>
                <c:pt idx="279">
                  <c:v>3.99</c:v>
                </c:pt>
                <c:pt idx="280">
                  <c:v>3.87</c:v>
                </c:pt>
                <c:pt idx="281">
                  <c:v>4.03</c:v>
                </c:pt>
                <c:pt idx="282">
                  <c:v>4.17</c:v>
                </c:pt>
                <c:pt idx="283">
                  <c:v>4.09</c:v>
                </c:pt>
                <c:pt idx="284">
                  <c:v>4.09</c:v>
                </c:pt>
                <c:pt idx="285">
                  <c:v>4.1500000000000004</c:v>
                </c:pt>
                <c:pt idx="286">
                  <c:v>4.17</c:v>
                </c:pt>
                <c:pt idx="287">
                  <c:v>4.17</c:v>
                </c:pt>
                <c:pt idx="288">
                  <c:v>4.3099999999999996</c:v>
                </c:pt>
                <c:pt idx="289">
                  <c:v>4.2699999999999996</c:v>
                </c:pt>
                <c:pt idx="290">
                  <c:v>4.24</c:v>
                </c:pt>
                <c:pt idx="291">
                  <c:v>4.3</c:v>
                </c:pt>
                <c:pt idx="293">
                  <c:v>4.2699999999999996</c:v>
                </c:pt>
                <c:pt idx="294">
                  <c:v>4.32</c:v>
                </c:pt>
                <c:pt idx="295">
                  <c:v>4.33</c:v>
                </c:pt>
                <c:pt idx="296">
                  <c:v>4.26</c:v>
                </c:pt>
                <c:pt idx="297">
                  <c:v>4.28</c:v>
                </c:pt>
                <c:pt idx="298">
                  <c:v>4.3099999999999996</c:v>
                </c:pt>
                <c:pt idx="299">
                  <c:v>4.2699999999999996</c:v>
                </c:pt>
                <c:pt idx="300">
                  <c:v>4.25</c:v>
                </c:pt>
                <c:pt idx="301">
                  <c:v>4.1900000000000004</c:v>
                </c:pt>
                <c:pt idx="302">
                  <c:v>4.22</c:v>
                </c:pt>
                <c:pt idx="303">
                  <c:v>4.13</c:v>
                </c:pt>
                <c:pt idx="304">
                  <c:v>4.1100000000000003</c:v>
                </c:pt>
                <c:pt idx="305">
                  <c:v>4.09</c:v>
                </c:pt>
                <c:pt idx="306">
                  <c:v>4.09</c:v>
                </c:pt>
                <c:pt idx="307">
                  <c:v>4.0999999999999996</c:v>
                </c:pt>
                <c:pt idx="308">
                  <c:v>4.16</c:v>
                </c:pt>
                <c:pt idx="309">
                  <c:v>4.1900000000000004</c:v>
                </c:pt>
                <c:pt idx="310">
                  <c:v>4.29</c:v>
                </c:pt>
                <c:pt idx="311">
                  <c:v>4.3099999999999996</c:v>
                </c:pt>
                <c:pt idx="312">
                  <c:v>4.34</c:v>
                </c:pt>
                <c:pt idx="313">
                  <c:v>4.3</c:v>
                </c:pt>
                <c:pt idx="314">
                  <c:v>4.2699999999999996</c:v>
                </c:pt>
                <c:pt idx="315">
                  <c:v>4.2699999999999996</c:v>
                </c:pt>
                <c:pt idx="316">
                  <c:v>4.22</c:v>
                </c:pt>
                <c:pt idx="317">
                  <c:v>4.25</c:v>
                </c:pt>
                <c:pt idx="318">
                  <c:v>4.24</c:v>
                </c:pt>
                <c:pt idx="319">
                  <c:v>4.2</c:v>
                </c:pt>
                <c:pt idx="320">
                  <c:v>4.2</c:v>
                </c:pt>
                <c:pt idx="321">
                  <c:v>4.33</c:v>
                </c:pt>
                <c:pt idx="322">
                  <c:v>4.3600000000000003</c:v>
                </c:pt>
                <c:pt idx="323">
                  <c:v>4.3600000000000003</c:v>
                </c:pt>
                <c:pt idx="324">
                  <c:v>4.3099999999999996</c:v>
                </c:pt>
                <c:pt idx="325">
                  <c:v>4.3899999999999997</c:v>
                </c:pt>
                <c:pt idx="326">
                  <c:v>4.42</c:v>
                </c:pt>
                <c:pt idx="327">
                  <c:v>4.3600000000000003</c:v>
                </c:pt>
                <c:pt idx="328">
                  <c:v>4.55</c:v>
                </c:pt>
                <c:pt idx="329">
                  <c:v>4.5599999999999996</c:v>
                </c:pt>
                <c:pt idx="330">
                  <c:v>4.5</c:v>
                </c:pt>
                <c:pt idx="331">
                  <c:v>4.63</c:v>
                </c:pt>
                <c:pt idx="332">
                  <c:v>4.67</c:v>
                </c:pt>
                <c:pt idx="333">
                  <c:v>4.59</c:v>
                </c:pt>
                <c:pt idx="334">
                  <c:v>4.6399999999999997</c:v>
                </c:pt>
                <c:pt idx="335">
                  <c:v>4.62</c:v>
                </c:pt>
                <c:pt idx="336">
                  <c:v>4.62</c:v>
                </c:pt>
                <c:pt idx="337">
                  <c:v>4.6100000000000003</c:v>
                </c:pt>
                <c:pt idx="338">
                  <c:v>4.6500000000000004</c:v>
                </c:pt>
                <c:pt idx="339">
                  <c:v>4.7</c:v>
                </c:pt>
                <c:pt idx="340">
                  <c:v>4.67</c:v>
                </c:pt>
                <c:pt idx="341">
                  <c:v>4.63</c:v>
                </c:pt>
                <c:pt idx="342">
                  <c:v>4.6900000000000004</c:v>
                </c:pt>
                <c:pt idx="343">
                  <c:v>4.63</c:v>
                </c:pt>
                <c:pt idx="344">
                  <c:v>4.58</c:v>
                </c:pt>
                <c:pt idx="345">
                  <c:v>4.5</c:v>
                </c:pt>
                <c:pt idx="346">
                  <c:v>4.49</c:v>
                </c:pt>
                <c:pt idx="347">
                  <c:v>4.47</c:v>
                </c:pt>
                <c:pt idx="348">
                  <c:v>4.4800000000000004</c:v>
                </c:pt>
                <c:pt idx="349">
                  <c:v>4.45</c:v>
                </c:pt>
                <c:pt idx="350">
                  <c:v>4.5</c:v>
                </c:pt>
                <c:pt idx="351">
                  <c:v>4.4800000000000004</c:v>
                </c:pt>
                <c:pt idx="352">
                  <c:v>4.45</c:v>
                </c:pt>
                <c:pt idx="353">
                  <c:v>4.3600000000000003</c:v>
                </c:pt>
                <c:pt idx="354">
                  <c:v>4.38</c:v>
                </c:pt>
                <c:pt idx="355">
                  <c:v>4.42</c:v>
                </c:pt>
                <c:pt idx="356">
                  <c:v>4.4400000000000004</c:v>
                </c:pt>
                <c:pt idx="357">
                  <c:v>4.41</c:v>
                </c:pt>
                <c:pt idx="358">
                  <c:v>4.43</c:v>
                </c:pt>
                <c:pt idx="359">
                  <c:v>4.47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55-40A3-BF43-42E778EA870E}"/>
            </c:ext>
          </c:extLst>
        </c:ser>
        <c:ser>
          <c:idx val="13"/>
          <c:order val="13"/>
          <c:tx>
            <c:strRef>
              <c:f>Munka1!$O$1</c:f>
              <c:strCache>
                <c:ptCount val="1"/>
                <c:pt idx="0">
                  <c:v>MNB alapkamat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Munka1!$A$2:$A$363</c:f>
              <c:numCache>
                <c:formatCode>m/d/yyyy</c:formatCode>
                <c:ptCount val="362"/>
                <c:pt idx="0">
                  <c:v>44928</c:v>
                </c:pt>
                <c:pt idx="1">
                  <c:v>44929</c:v>
                </c:pt>
                <c:pt idx="2">
                  <c:v>44930</c:v>
                </c:pt>
                <c:pt idx="3">
                  <c:v>44931</c:v>
                </c:pt>
                <c:pt idx="4">
                  <c:v>44932</c:v>
                </c:pt>
                <c:pt idx="5">
                  <c:v>44935</c:v>
                </c:pt>
                <c:pt idx="6">
                  <c:v>44936</c:v>
                </c:pt>
                <c:pt idx="7">
                  <c:v>44937</c:v>
                </c:pt>
                <c:pt idx="8">
                  <c:v>44938</c:v>
                </c:pt>
                <c:pt idx="9">
                  <c:v>44939</c:v>
                </c:pt>
                <c:pt idx="10">
                  <c:v>44942</c:v>
                </c:pt>
                <c:pt idx="11">
                  <c:v>44943</c:v>
                </c:pt>
                <c:pt idx="12">
                  <c:v>44944</c:v>
                </c:pt>
                <c:pt idx="13">
                  <c:v>44945</c:v>
                </c:pt>
                <c:pt idx="14">
                  <c:v>44946</c:v>
                </c:pt>
                <c:pt idx="15">
                  <c:v>44949</c:v>
                </c:pt>
                <c:pt idx="16">
                  <c:v>44950</c:v>
                </c:pt>
                <c:pt idx="17">
                  <c:v>44951</c:v>
                </c:pt>
                <c:pt idx="18">
                  <c:v>44952</c:v>
                </c:pt>
                <c:pt idx="19">
                  <c:v>44953</c:v>
                </c:pt>
                <c:pt idx="20">
                  <c:v>44956</c:v>
                </c:pt>
                <c:pt idx="21">
                  <c:v>44957</c:v>
                </c:pt>
                <c:pt idx="22">
                  <c:v>44958</c:v>
                </c:pt>
                <c:pt idx="23">
                  <c:v>44959</c:v>
                </c:pt>
                <c:pt idx="24">
                  <c:v>44960</c:v>
                </c:pt>
                <c:pt idx="25">
                  <c:v>44963</c:v>
                </c:pt>
                <c:pt idx="26">
                  <c:v>44964</c:v>
                </c:pt>
                <c:pt idx="27">
                  <c:v>44965</c:v>
                </c:pt>
                <c:pt idx="28">
                  <c:v>44966</c:v>
                </c:pt>
                <c:pt idx="29">
                  <c:v>44967</c:v>
                </c:pt>
                <c:pt idx="30">
                  <c:v>44970</c:v>
                </c:pt>
                <c:pt idx="31">
                  <c:v>44971</c:v>
                </c:pt>
                <c:pt idx="32">
                  <c:v>44972</c:v>
                </c:pt>
                <c:pt idx="33">
                  <c:v>44973</c:v>
                </c:pt>
                <c:pt idx="34">
                  <c:v>44974</c:v>
                </c:pt>
                <c:pt idx="35">
                  <c:v>44977</c:v>
                </c:pt>
                <c:pt idx="36">
                  <c:v>44978</c:v>
                </c:pt>
                <c:pt idx="37">
                  <c:v>44979</c:v>
                </c:pt>
                <c:pt idx="38">
                  <c:v>44980</c:v>
                </c:pt>
                <c:pt idx="39">
                  <c:v>44981</c:v>
                </c:pt>
                <c:pt idx="40">
                  <c:v>44984</c:v>
                </c:pt>
                <c:pt idx="41">
                  <c:v>44985</c:v>
                </c:pt>
                <c:pt idx="42">
                  <c:v>44986</c:v>
                </c:pt>
                <c:pt idx="43">
                  <c:v>44987</c:v>
                </c:pt>
                <c:pt idx="44">
                  <c:v>44988</c:v>
                </c:pt>
                <c:pt idx="45">
                  <c:v>44991</c:v>
                </c:pt>
                <c:pt idx="46">
                  <c:v>44992</c:v>
                </c:pt>
                <c:pt idx="47">
                  <c:v>44993</c:v>
                </c:pt>
                <c:pt idx="48">
                  <c:v>44994</c:v>
                </c:pt>
                <c:pt idx="49">
                  <c:v>44995</c:v>
                </c:pt>
                <c:pt idx="50">
                  <c:v>44998</c:v>
                </c:pt>
                <c:pt idx="51">
                  <c:v>44999</c:v>
                </c:pt>
                <c:pt idx="52">
                  <c:v>45000</c:v>
                </c:pt>
                <c:pt idx="53">
                  <c:v>45001</c:v>
                </c:pt>
                <c:pt idx="54">
                  <c:v>45002</c:v>
                </c:pt>
                <c:pt idx="55">
                  <c:v>45005</c:v>
                </c:pt>
                <c:pt idx="56">
                  <c:v>45006</c:v>
                </c:pt>
                <c:pt idx="57">
                  <c:v>45007</c:v>
                </c:pt>
                <c:pt idx="58">
                  <c:v>45008</c:v>
                </c:pt>
                <c:pt idx="59">
                  <c:v>45009</c:v>
                </c:pt>
                <c:pt idx="60">
                  <c:v>45012</c:v>
                </c:pt>
                <c:pt idx="61">
                  <c:v>45013</c:v>
                </c:pt>
                <c:pt idx="62">
                  <c:v>45014</c:v>
                </c:pt>
                <c:pt idx="63">
                  <c:v>45015</c:v>
                </c:pt>
                <c:pt idx="64">
                  <c:v>45016</c:v>
                </c:pt>
                <c:pt idx="65">
                  <c:v>45019</c:v>
                </c:pt>
                <c:pt idx="66">
                  <c:v>45020</c:v>
                </c:pt>
                <c:pt idx="67">
                  <c:v>45021</c:v>
                </c:pt>
                <c:pt idx="68">
                  <c:v>45022</c:v>
                </c:pt>
                <c:pt idx="69">
                  <c:v>45023</c:v>
                </c:pt>
                <c:pt idx="70">
                  <c:v>45026</c:v>
                </c:pt>
                <c:pt idx="71">
                  <c:v>45027</c:v>
                </c:pt>
                <c:pt idx="72">
                  <c:v>45028</c:v>
                </c:pt>
                <c:pt idx="73">
                  <c:v>45029</c:v>
                </c:pt>
                <c:pt idx="74">
                  <c:v>45030</c:v>
                </c:pt>
                <c:pt idx="75">
                  <c:v>45033</c:v>
                </c:pt>
                <c:pt idx="76">
                  <c:v>45034</c:v>
                </c:pt>
                <c:pt idx="77">
                  <c:v>45035</c:v>
                </c:pt>
                <c:pt idx="78">
                  <c:v>45036</c:v>
                </c:pt>
                <c:pt idx="79">
                  <c:v>45037</c:v>
                </c:pt>
                <c:pt idx="80">
                  <c:v>45040</c:v>
                </c:pt>
                <c:pt idx="81">
                  <c:v>45041</c:v>
                </c:pt>
                <c:pt idx="82">
                  <c:v>45042</c:v>
                </c:pt>
                <c:pt idx="83">
                  <c:v>45043</c:v>
                </c:pt>
                <c:pt idx="84">
                  <c:v>45044</c:v>
                </c:pt>
                <c:pt idx="85">
                  <c:v>45047</c:v>
                </c:pt>
                <c:pt idx="86">
                  <c:v>45048</c:v>
                </c:pt>
                <c:pt idx="87">
                  <c:v>45049</c:v>
                </c:pt>
                <c:pt idx="88">
                  <c:v>45050</c:v>
                </c:pt>
                <c:pt idx="89">
                  <c:v>45051</c:v>
                </c:pt>
                <c:pt idx="90">
                  <c:v>45054</c:v>
                </c:pt>
                <c:pt idx="91">
                  <c:v>45055</c:v>
                </c:pt>
                <c:pt idx="92">
                  <c:v>45056</c:v>
                </c:pt>
                <c:pt idx="93">
                  <c:v>45057</c:v>
                </c:pt>
                <c:pt idx="94">
                  <c:v>45058</c:v>
                </c:pt>
                <c:pt idx="95">
                  <c:v>45061</c:v>
                </c:pt>
                <c:pt idx="96">
                  <c:v>45062</c:v>
                </c:pt>
                <c:pt idx="97">
                  <c:v>45063</c:v>
                </c:pt>
                <c:pt idx="98">
                  <c:v>45064</c:v>
                </c:pt>
                <c:pt idx="99">
                  <c:v>45065</c:v>
                </c:pt>
                <c:pt idx="100">
                  <c:v>45068</c:v>
                </c:pt>
                <c:pt idx="101">
                  <c:v>45069</c:v>
                </c:pt>
                <c:pt idx="102">
                  <c:v>45070</c:v>
                </c:pt>
                <c:pt idx="103">
                  <c:v>45071</c:v>
                </c:pt>
                <c:pt idx="104">
                  <c:v>45072</c:v>
                </c:pt>
                <c:pt idx="105">
                  <c:v>45076</c:v>
                </c:pt>
                <c:pt idx="106">
                  <c:v>45077</c:v>
                </c:pt>
                <c:pt idx="107">
                  <c:v>45078</c:v>
                </c:pt>
                <c:pt idx="108">
                  <c:v>45079</c:v>
                </c:pt>
                <c:pt idx="109">
                  <c:v>45082</c:v>
                </c:pt>
                <c:pt idx="110">
                  <c:v>45083</c:v>
                </c:pt>
                <c:pt idx="111">
                  <c:v>45084</c:v>
                </c:pt>
                <c:pt idx="112">
                  <c:v>45085</c:v>
                </c:pt>
                <c:pt idx="113">
                  <c:v>45086</c:v>
                </c:pt>
                <c:pt idx="114">
                  <c:v>45089</c:v>
                </c:pt>
                <c:pt idx="115">
                  <c:v>45090</c:v>
                </c:pt>
                <c:pt idx="116">
                  <c:v>45091</c:v>
                </c:pt>
                <c:pt idx="117">
                  <c:v>45092</c:v>
                </c:pt>
                <c:pt idx="118">
                  <c:v>45093</c:v>
                </c:pt>
                <c:pt idx="119">
                  <c:v>45096</c:v>
                </c:pt>
                <c:pt idx="120">
                  <c:v>45097</c:v>
                </c:pt>
                <c:pt idx="121">
                  <c:v>45098</c:v>
                </c:pt>
                <c:pt idx="122">
                  <c:v>45099</c:v>
                </c:pt>
                <c:pt idx="123">
                  <c:v>45100</c:v>
                </c:pt>
                <c:pt idx="124">
                  <c:v>45103</c:v>
                </c:pt>
                <c:pt idx="125">
                  <c:v>45104</c:v>
                </c:pt>
                <c:pt idx="126">
                  <c:v>45105</c:v>
                </c:pt>
                <c:pt idx="127">
                  <c:v>45106</c:v>
                </c:pt>
                <c:pt idx="128">
                  <c:v>45107</c:v>
                </c:pt>
                <c:pt idx="129">
                  <c:v>45110</c:v>
                </c:pt>
                <c:pt idx="130">
                  <c:v>45111</c:v>
                </c:pt>
                <c:pt idx="131">
                  <c:v>45112</c:v>
                </c:pt>
                <c:pt idx="132">
                  <c:v>45113</c:v>
                </c:pt>
                <c:pt idx="133">
                  <c:v>45114</c:v>
                </c:pt>
                <c:pt idx="134">
                  <c:v>45117</c:v>
                </c:pt>
                <c:pt idx="135">
                  <c:v>45118</c:v>
                </c:pt>
                <c:pt idx="136">
                  <c:v>45119</c:v>
                </c:pt>
                <c:pt idx="137">
                  <c:v>45120</c:v>
                </c:pt>
                <c:pt idx="138">
                  <c:v>45121</c:v>
                </c:pt>
                <c:pt idx="139">
                  <c:v>45124</c:v>
                </c:pt>
                <c:pt idx="140">
                  <c:v>45125</c:v>
                </c:pt>
                <c:pt idx="141">
                  <c:v>45126</c:v>
                </c:pt>
                <c:pt idx="142">
                  <c:v>45127</c:v>
                </c:pt>
                <c:pt idx="143">
                  <c:v>45128</c:v>
                </c:pt>
                <c:pt idx="144">
                  <c:v>45131</c:v>
                </c:pt>
                <c:pt idx="145">
                  <c:v>45132</c:v>
                </c:pt>
                <c:pt idx="146">
                  <c:v>45133</c:v>
                </c:pt>
                <c:pt idx="147">
                  <c:v>45134</c:v>
                </c:pt>
                <c:pt idx="148">
                  <c:v>45135</c:v>
                </c:pt>
                <c:pt idx="149">
                  <c:v>45138</c:v>
                </c:pt>
                <c:pt idx="150">
                  <c:v>45139</c:v>
                </c:pt>
                <c:pt idx="151">
                  <c:v>45140</c:v>
                </c:pt>
                <c:pt idx="152">
                  <c:v>45141</c:v>
                </c:pt>
                <c:pt idx="153">
                  <c:v>45142</c:v>
                </c:pt>
                <c:pt idx="154">
                  <c:v>45145</c:v>
                </c:pt>
                <c:pt idx="155">
                  <c:v>45146</c:v>
                </c:pt>
                <c:pt idx="156">
                  <c:v>45147</c:v>
                </c:pt>
                <c:pt idx="157">
                  <c:v>45148</c:v>
                </c:pt>
                <c:pt idx="158">
                  <c:v>45149</c:v>
                </c:pt>
                <c:pt idx="159">
                  <c:v>45152</c:v>
                </c:pt>
                <c:pt idx="160">
                  <c:v>45153</c:v>
                </c:pt>
                <c:pt idx="161">
                  <c:v>45154</c:v>
                </c:pt>
                <c:pt idx="162">
                  <c:v>45155</c:v>
                </c:pt>
                <c:pt idx="163">
                  <c:v>45156</c:v>
                </c:pt>
                <c:pt idx="164">
                  <c:v>45159</c:v>
                </c:pt>
                <c:pt idx="165">
                  <c:v>45160</c:v>
                </c:pt>
                <c:pt idx="166">
                  <c:v>45161</c:v>
                </c:pt>
                <c:pt idx="167">
                  <c:v>45162</c:v>
                </c:pt>
                <c:pt idx="168">
                  <c:v>45163</c:v>
                </c:pt>
                <c:pt idx="169">
                  <c:v>45166</c:v>
                </c:pt>
                <c:pt idx="170">
                  <c:v>45167</c:v>
                </c:pt>
                <c:pt idx="171">
                  <c:v>45168</c:v>
                </c:pt>
                <c:pt idx="172">
                  <c:v>45169</c:v>
                </c:pt>
                <c:pt idx="173">
                  <c:v>45170</c:v>
                </c:pt>
                <c:pt idx="174">
                  <c:v>45173</c:v>
                </c:pt>
                <c:pt idx="175">
                  <c:v>45174</c:v>
                </c:pt>
                <c:pt idx="176">
                  <c:v>45175</c:v>
                </c:pt>
                <c:pt idx="177">
                  <c:v>45176</c:v>
                </c:pt>
                <c:pt idx="178">
                  <c:v>45177</c:v>
                </c:pt>
                <c:pt idx="179">
                  <c:v>45180</c:v>
                </c:pt>
                <c:pt idx="180">
                  <c:v>45181</c:v>
                </c:pt>
                <c:pt idx="181">
                  <c:v>45182</c:v>
                </c:pt>
                <c:pt idx="182">
                  <c:v>45183</c:v>
                </c:pt>
                <c:pt idx="183">
                  <c:v>45184</c:v>
                </c:pt>
                <c:pt idx="184">
                  <c:v>45187</c:v>
                </c:pt>
                <c:pt idx="185">
                  <c:v>45188</c:v>
                </c:pt>
                <c:pt idx="186">
                  <c:v>45189</c:v>
                </c:pt>
                <c:pt idx="187">
                  <c:v>45190</c:v>
                </c:pt>
                <c:pt idx="188">
                  <c:v>45191</c:v>
                </c:pt>
                <c:pt idx="189">
                  <c:v>45194</c:v>
                </c:pt>
                <c:pt idx="190">
                  <c:v>45195</c:v>
                </c:pt>
                <c:pt idx="191">
                  <c:v>45196</c:v>
                </c:pt>
                <c:pt idx="192">
                  <c:v>45197</c:v>
                </c:pt>
                <c:pt idx="193">
                  <c:v>45198</c:v>
                </c:pt>
                <c:pt idx="194">
                  <c:v>45201</c:v>
                </c:pt>
                <c:pt idx="195">
                  <c:v>45202</c:v>
                </c:pt>
                <c:pt idx="196">
                  <c:v>45203</c:v>
                </c:pt>
                <c:pt idx="197">
                  <c:v>45204</c:v>
                </c:pt>
                <c:pt idx="198">
                  <c:v>45205</c:v>
                </c:pt>
                <c:pt idx="199">
                  <c:v>45208</c:v>
                </c:pt>
                <c:pt idx="200">
                  <c:v>45209</c:v>
                </c:pt>
                <c:pt idx="201">
                  <c:v>45210</c:v>
                </c:pt>
                <c:pt idx="202">
                  <c:v>45211</c:v>
                </c:pt>
                <c:pt idx="203">
                  <c:v>45212</c:v>
                </c:pt>
                <c:pt idx="204">
                  <c:v>45215</c:v>
                </c:pt>
                <c:pt idx="205">
                  <c:v>45216</c:v>
                </c:pt>
                <c:pt idx="206">
                  <c:v>45217</c:v>
                </c:pt>
                <c:pt idx="207">
                  <c:v>45218</c:v>
                </c:pt>
                <c:pt idx="208">
                  <c:v>45219</c:v>
                </c:pt>
                <c:pt idx="209">
                  <c:v>45222</c:v>
                </c:pt>
                <c:pt idx="210">
                  <c:v>45223</c:v>
                </c:pt>
                <c:pt idx="211">
                  <c:v>45224</c:v>
                </c:pt>
                <c:pt idx="212">
                  <c:v>45225</c:v>
                </c:pt>
                <c:pt idx="213">
                  <c:v>45226</c:v>
                </c:pt>
                <c:pt idx="214">
                  <c:v>45229</c:v>
                </c:pt>
                <c:pt idx="215">
                  <c:v>45230</c:v>
                </c:pt>
                <c:pt idx="216">
                  <c:v>45231</c:v>
                </c:pt>
                <c:pt idx="217">
                  <c:v>45232</c:v>
                </c:pt>
                <c:pt idx="218">
                  <c:v>45233</c:v>
                </c:pt>
                <c:pt idx="219">
                  <c:v>45236</c:v>
                </c:pt>
                <c:pt idx="220">
                  <c:v>45237</c:v>
                </c:pt>
                <c:pt idx="221">
                  <c:v>45238</c:v>
                </c:pt>
                <c:pt idx="222">
                  <c:v>45239</c:v>
                </c:pt>
                <c:pt idx="223">
                  <c:v>45240</c:v>
                </c:pt>
                <c:pt idx="224">
                  <c:v>45243</c:v>
                </c:pt>
                <c:pt idx="225">
                  <c:v>45244</c:v>
                </c:pt>
                <c:pt idx="226">
                  <c:v>45245</c:v>
                </c:pt>
                <c:pt idx="227">
                  <c:v>45246</c:v>
                </c:pt>
                <c:pt idx="228">
                  <c:v>45247</c:v>
                </c:pt>
                <c:pt idx="229">
                  <c:v>45250</c:v>
                </c:pt>
                <c:pt idx="230">
                  <c:v>45251</c:v>
                </c:pt>
                <c:pt idx="231">
                  <c:v>45252</c:v>
                </c:pt>
                <c:pt idx="232">
                  <c:v>45253</c:v>
                </c:pt>
                <c:pt idx="233">
                  <c:v>45254</c:v>
                </c:pt>
                <c:pt idx="234">
                  <c:v>45257</c:v>
                </c:pt>
                <c:pt idx="235">
                  <c:v>45258</c:v>
                </c:pt>
                <c:pt idx="236">
                  <c:v>45259</c:v>
                </c:pt>
                <c:pt idx="237">
                  <c:v>45260</c:v>
                </c:pt>
                <c:pt idx="238">
                  <c:v>45261</c:v>
                </c:pt>
                <c:pt idx="239">
                  <c:v>45264</c:v>
                </c:pt>
                <c:pt idx="240">
                  <c:v>45265</c:v>
                </c:pt>
                <c:pt idx="241">
                  <c:v>45266</c:v>
                </c:pt>
                <c:pt idx="242">
                  <c:v>45267</c:v>
                </c:pt>
                <c:pt idx="243">
                  <c:v>45268</c:v>
                </c:pt>
                <c:pt idx="244">
                  <c:v>45271</c:v>
                </c:pt>
                <c:pt idx="245">
                  <c:v>45272</c:v>
                </c:pt>
                <c:pt idx="246">
                  <c:v>45273</c:v>
                </c:pt>
                <c:pt idx="247">
                  <c:v>45274</c:v>
                </c:pt>
                <c:pt idx="248">
                  <c:v>45275</c:v>
                </c:pt>
                <c:pt idx="249">
                  <c:v>45278</c:v>
                </c:pt>
                <c:pt idx="250">
                  <c:v>45279</c:v>
                </c:pt>
                <c:pt idx="251">
                  <c:v>45280</c:v>
                </c:pt>
                <c:pt idx="252">
                  <c:v>45281</c:v>
                </c:pt>
                <c:pt idx="253">
                  <c:v>45282</c:v>
                </c:pt>
                <c:pt idx="254">
                  <c:v>45286</c:v>
                </c:pt>
                <c:pt idx="255">
                  <c:v>45287</c:v>
                </c:pt>
                <c:pt idx="256">
                  <c:v>45288</c:v>
                </c:pt>
                <c:pt idx="257">
                  <c:v>45289</c:v>
                </c:pt>
                <c:pt idx="258">
                  <c:v>45293</c:v>
                </c:pt>
                <c:pt idx="259">
                  <c:v>45294</c:v>
                </c:pt>
                <c:pt idx="260">
                  <c:v>45295</c:v>
                </c:pt>
                <c:pt idx="261">
                  <c:v>45296</c:v>
                </c:pt>
                <c:pt idx="262">
                  <c:v>45299</c:v>
                </c:pt>
                <c:pt idx="263">
                  <c:v>45300</c:v>
                </c:pt>
                <c:pt idx="264">
                  <c:v>45301</c:v>
                </c:pt>
                <c:pt idx="265">
                  <c:v>45302</c:v>
                </c:pt>
                <c:pt idx="266">
                  <c:v>45303</c:v>
                </c:pt>
                <c:pt idx="267">
                  <c:v>45306</c:v>
                </c:pt>
                <c:pt idx="268">
                  <c:v>45307</c:v>
                </c:pt>
                <c:pt idx="269">
                  <c:v>45308</c:v>
                </c:pt>
                <c:pt idx="270">
                  <c:v>45309</c:v>
                </c:pt>
                <c:pt idx="271">
                  <c:v>45310</c:v>
                </c:pt>
                <c:pt idx="272">
                  <c:v>45313</c:v>
                </c:pt>
                <c:pt idx="273">
                  <c:v>45314</c:v>
                </c:pt>
                <c:pt idx="274">
                  <c:v>45315</c:v>
                </c:pt>
                <c:pt idx="275">
                  <c:v>45316</c:v>
                </c:pt>
                <c:pt idx="276">
                  <c:v>45317</c:v>
                </c:pt>
                <c:pt idx="277">
                  <c:v>45320</c:v>
                </c:pt>
                <c:pt idx="278">
                  <c:v>45321</c:v>
                </c:pt>
                <c:pt idx="279">
                  <c:v>45322</c:v>
                </c:pt>
                <c:pt idx="280">
                  <c:v>45323</c:v>
                </c:pt>
                <c:pt idx="281">
                  <c:v>45324</c:v>
                </c:pt>
                <c:pt idx="282">
                  <c:v>45327</c:v>
                </c:pt>
                <c:pt idx="283">
                  <c:v>45328</c:v>
                </c:pt>
                <c:pt idx="284">
                  <c:v>45329</c:v>
                </c:pt>
                <c:pt idx="285">
                  <c:v>45330</c:v>
                </c:pt>
                <c:pt idx="286">
                  <c:v>45331</c:v>
                </c:pt>
                <c:pt idx="287">
                  <c:v>45334</c:v>
                </c:pt>
                <c:pt idx="288">
                  <c:v>45335</c:v>
                </c:pt>
                <c:pt idx="289">
                  <c:v>45336</c:v>
                </c:pt>
                <c:pt idx="290">
                  <c:v>45337</c:v>
                </c:pt>
                <c:pt idx="291">
                  <c:v>45338</c:v>
                </c:pt>
                <c:pt idx="292">
                  <c:v>45341</c:v>
                </c:pt>
                <c:pt idx="293">
                  <c:v>45342</c:v>
                </c:pt>
                <c:pt idx="294">
                  <c:v>45343</c:v>
                </c:pt>
                <c:pt idx="295">
                  <c:v>45344</c:v>
                </c:pt>
                <c:pt idx="296">
                  <c:v>45345</c:v>
                </c:pt>
                <c:pt idx="297">
                  <c:v>45348</c:v>
                </c:pt>
                <c:pt idx="298">
                  <c:v>45349</c:v>
                </c:pt>
                <c:pt idx="299">
                  <c:v>45350</c:v>
                </c:pt>
                <c:pt idx="300">
                  <c:v>45351</c:v>
                </c:pt>
                <c:pt idx="301">
                  <c:v>45352</c:v>
                </c:pt>
                <c:pt idx="302">
                  <c:v>45355</c:v>
                </c:pt>
                <c:pt idx="303">
                  <c:v>45356</c:v>
                </c:pt>
                <c:pt idx="304">
                  <c:v>45357</c:v>
                </c:pt>
                <c:pt idx="305">
                  <c:v>45358</c:v>
                </c:pt>
                <c:pt idx="306">
                  <c:v>45359</c:v>
                </c:pt>
                <c:pt idx="307">
                  <c:v>45362</c:v>
                </c:pt>
                <c:pt idx="308">
                  <c:v>45363</c:v>
                </c:pt>
                <c:pt idx="309">
                  <c:v>45364</c:v>
                </c:pt>
                <c:pt idx="310">
                  <c:v>45365</c:v>
                </c:pt>
                <c:pt idx="311">
                  <c:v>45366</c:v>
                </c:pt>
                <c:pt idx="312">
                  <c:v>45369</c:v>
                </c:pt>
                <c:pt idx="313">
                  <c:v>45370</c:v>
                </c:pt>
                <c:pt idx="314">
                  <c:v>45371</c:v>
                </c:pt>
                <c:pt idx="315">
                  <c:v>45372</c:v>
                </c:pt>
                <c:pt idx="316">
                  <c:v>45373</c:v>
                </c:pt>
                <c:pt idx="317">
                  <c:v>45376</c:v>
                </c:pt>
                <c:pt idx="318">
                  <c:v>45377</c:v>
                </c:pt>
                <c:pt idx="319">
                  <c:v>45378</c:v>
                </c:pt>
                <c:pt idx="320">
                  <c:v>45379</c:v>
                </c:pt>
                <c:pt idx="321">
                  <c:v>45383</c:v>
                </c:pt>
                <c:pt idx="322">
                  <c:v>45384</c:v>
                </c:pt>
                <c:pt idx="323">
                  <c:v>45385</c:v>
                </c:pt>
                <c:pt idx="324">
                  <c:v>45386</c:v>
                </c:pt>
                <c:pt idx="325">
                  <c:v>45387</c:v>
                </c:pt>
                <c:pt idx="326">
                  <c:v>45390</c:v>
                </c:pt>
                <c:pt idx="327">
                  <c:v>45391</c:v>
                </c:pt>
                <c:pt idx="328">
                  <c:v>45392</c:v>
                </c:pt>
                <c:pt idx="329">
                  <c:v>45393</c:v>
                </c:pt>
                <c:pt idx="330">
                  <c:v>45394</c:v>
                </c:pt>
                <c:pt idx="331">
                  <c:v>45397</c:v>
                </c:pt>
                <c:pt idx="332">
                  <c:v>45398</c:v>
                </c:pt>
                <c:pt idx="333">
                  <c:v>45399</c:v>
                </c:pt>
                <c:pt idx="334">
                  <c:v>45400</c:v>
                </c:pt>
                <c:pt idx="335">
                  <c:v>45401</c:v>
                </c:pt>
                <c:pt idx="336">
                  <c:v>45404</c:v>
                </c:pt>
                <c:pt idx="337">
                  <c:v>45405</c:v>
                </c:pt>
                <c:pt idx="338">
                  <c:v>45406</c:v>
                </c:pt>
                <c:pt idx="339">
                  <c:v>45407</c:v>
                </c:pt>
                <c:pt idx="340">
                  <c:v>45408</c:v>
                </c:pt>
                <c:pt idx="341">
                  <c:v>45411</c:v>
                </c:pt>
                <c:pt idx="342">
                  <c:v>45412</c:v>
                </c:pt>
                <c:pt idx="343">
                  <c:v>45413</c:v>
                </c:pt>
                <c:pt idx="344">
                  <c:v>45414</c:v>
                </c:pt>
                <c:pt idx="345">
                  <c:v>45415</c:v>
                </c:pt>
                <c:pt idx="346">
                  <c:v>45418</c:v>
                </c:pt>
                <c:pt idx="347">
                  <c:v>45419</c:v>
                </c:pt>
                <c:pt idx="348">
                  <c:v>45420</c:v>
                </c:pt>
                <c:pt idx="349">
                  <c:v>45421</c:v>
                </c:pt>
                <c:pt idx="350">
                  <c:v>45422</c:v>
                </c:pt>
                <c:pt idx="351">
                  <c:v>45425</c:v>
                </c:pt>
                <c:pt idx="352">
                  <c:v>45426</c:v>
                </c:pt>
                <c:pt idx="353">
                  <c:v>45427</c:v>
                </c:pt>
                <c:pt idx="354">
                  <c:v>45428</c:v>
                </c:pt>
                <c:pt idx="355">
                  <c:v>45429</c:v>
                </c:pt>
                <c:pt idx="356">
                  <c:v>45432</c:v>
                </c:pt>
                <c:pt idx="357">
                  <c:v>45433</c:v>
                </c:pt>
                <c:pt idx="358">
                  <c:v>45434</c:v>
                </c:pt>
                <c:pt idx="359">
                  <c:v>45435</c:v>
                </c:pt>
                <c:pt idx="360">
                  <c:v>45436</c:v>
                </c:pt>
                <c:pt idx="361">
                  <c:v>45439</c:v>
                </c:pt>
              </c:numCache>
            </c:numRef>
          </c:cat>
          <c:val>
            <c:numRef>
              <c:f>Munka1!$O$2:$O$363</c:f>
              <c:numCache>
                <c:formatCode>General</c:formatCode>
                <c:ptCount val="362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  <c:pt idx="20">
                  <c:v>13</c:v>
                </c:pt>
                <c:pt idx="21">
                  <c:v>13</c:v>
                </c:pt>
                <c:pt idx="22">
                  <c:v>13</c:v>
                </c:pt>
                <c:pt idx="23">
                  <c:v>13</c:v>
                </c:pt>
                <c:pt idx="24">
                  <c:v>13</c:v>
                </c:pt>
                <c:pt idx="25">
                  <c:v>13</c:v>
                </c:pt>
                <c:pt idx="26">
                  <c:v>13</c:v>
                </c:pt>
                <c:pt idx="27">
                  <c:v>13</c:v>
                </c:pt>
                <c:pt idx="28">
                  <c:v>13</c:v>
                </c:pt>
                <c:pt idx="29">
                  <c:v>13</c:v>
                </c:pt>
                <c:pt idx="30">
                  <c:v>13</c:v>
                </c:pt>
                <c:pt idx="31">
                  <c:v>13</c:v>
                </c:pt>
                <c:pt idx="32">
                  <c:v>13</c:v>
                </c:pt>
                <c:pt idx="33">
                  <c:v>13</c:v>
                </c:pt>
                <c:pt idx="34">
                  <c:v>13</c:v>
                </c:pt>
                <c:pt idx="35">
                  <c:v>13</c:v>
                </c:pt>
                <c:pt idx="36">
                  <c:v>13</c:v>
                </c:pt>
                <c:pt idx="37">
                  <c:v>13</c:v>
                </c:pt>
                <c:pt idx="38">
                  <c:v>13</c:v>
                </c:pt>
                <c:pt idx="39">
                  <c:v>13</c:v>
                </c:pt>
                <c:pt idx="40">
                  <c:v>13</c:v>
                </c:pt>
                <c:pt idx="41">
                  <c:v>13</c:v>
                </c:pt>
                <c:pt idx="42">
                  <c:v>13</c:v>
                </c:pt>
                <c:pt idx="43">
                  <c:v>13</c:v>
                </c:pt>
                <c:pt idx="44">
                  <c:v>13</c:v>
                </c:pt>
                <c:pt idx="45">
                  <c:v>13</c:v>
                </c:pt>
                <c:pt idx="46">
                  <c:v>13</c:v>
                </c:pt>
                <c:pt idx="47">
                  <c:v>13</c:v>
                </c:pt>
                <c:pt idx="48">
                  <c:v>13</c:v>
                </c:pt>
                <c:pt idx="49">
                  <c:v>13</c:v>
                </c:pt>
                <c:pt idx="50">
                  <c:v>13</c:v>
                </c:pt>
                <c:pt idx="51">
                  <c:v>13</c:v>
                </c:pt>
                <c:pt idx="52">
                  <c:v>13</c:v>
                </c:pt>
                <c:pt idx="53">
                  <c:v>13</c:v>
                </c:pt>
                <c:pt idx="54">
                  <c:v>13</c:v>
                </c:pt>
                <c:pt idx="55">
                  <c:v>13</c:v>
                </c:pt>
                <c:pt idx="56">
                  <c:v>13</c:v>
                </c:pt>
                <c:pt idx="57">
                  <c:v>13</c:v>
                </c:pt>
                <c:pt idx="58">
                  <c:v>13</c:v>
                </c:pt>
                <c:pt idx="59">
                  <c:v>13</c:v>
                </c:pt>
                <c:pt idx="60">
                  <c:v>13</c:v>
                </c:pt>
                <c:pt idx="61">
                  <c:v>13</c:v>
                </c:pt>
                <c:pt idx="62">
                  <c:v>13</c:v>
                </c:pt>
                <c:pt idx="63">
                  <c:v>13</c:v>
                </c:pt>
                <c:pt idx="64">
                  <c:v>13</c:v>
                </c:pt>
                <c:pt idx="65">
                  <c:v>13</c:v>
                </c:pt>
                <c:pt idx="66">
                  <c:v>13</c:v>
                </c:pt>
                <c:pt idx="67">
                  <c:v>13</c:v>
                </c:pt>
                <c:pt idx="68">
                  <c:v>13</c:v>
                </c:pt>
                <c:pt idx="69">
                  <c:v>13</c:v>
                </c:pt>
                <c:pt idx="70">
                  <c:v>13</c:v>
                </c:pt>
                <c:pt idx="71">
                  <c:v>13</c:v>
                </c:pt>
                <c:pt idx="72">
                  <c:v>13</c:v>
                </c:pt>
                <c:pt idx="73">
                  <c:v>13</c:v>
                </c:pt>
                <c:pt idx="74">
                  <c:v>13</c:v>
                </c:pt>
                <c:pt idx="75">
                  <c:v>13</c:v>
                </c:pt>
                <c:pt idx="76">
                  <c:v>13</c:v>
                </c:pt>
                <c:pt idx="77">
                  <c:v>13</c:v>
                </c:pt>
                <c:pt idx="78">
                  <c:v>13</c:v>
                </c:pt>
                <c:pt idx="79">
                  <c:v>13</c:v>
                </c:pt>
                <c:pt idx="80">
                  <c:v>13</c:v>
                </c:pt>
                <c:pt idx="81">
                  <c:v>13</c:v>
                </c:pt>
                <c:pt idx="82">
                  <c:v>13</c:v>
                </c:pt>
                <c:pt idx="83">
                  <c:v>13</c:v>
                </c:pt>
                <c:pt idx="84">
                  <c:v>13</c:v>
                </c:pt>
                <c:pt idx="85">
                  <c:v>13</c:v>
                </c:pt>
                <c:pt idx="86">
                  <c:v>13</c:v>
                </c:pt>
                <c:pt idx="87">
                  <c:v>13</c:v>
                </c:pt>
                <c:pt idx="88">
                  <c:v>13</c:v>
                </c:pt>
                <c:pt idx="89">
                  <c:v>13</c:v>
                </c:pt>
                <c:pt idx="90">
                  <c:v>13</c:v>
                </c:pt>
                <c:pt idx="91">
                  <c:v>13</c:v>
                </c:pt>
                <c:pt idx="92">
                  <c:v>13</c:v>
                </c:pt>
                <c:pt idx="93">
                  <c:v>13</c:v>
                </c:pt>
                <c:pt idx="94">
                  <c:v>13</c:v>
                </c:pt>
                <c:pt idx="95">
                  <c:v>13</c:v>
                </c:pt>
                <c:pt idx="96">
                  <c:v>13</c:v>
                </c:pt>
                <c:pt idx="97">
                  <c:v>13</c:v>
                </c:pt>
                <c:pt idx="98">
                  <c:v>13</c:v>
                </c:pt>
                <c:pt idx="99">
                  <c:v>13</c:v>
                </c:pt>
                <c:pt idx="100">
                  <c:v>13</c:v>
                </c:pt>
                <c:pt idx="101">
                  <c:v>13</c:v>
                </c:pt>
                <c:pt idx="102">
                  <c:v>13</c:v>
                </c:pt>
                <c:pt idx="103">
                  <c:v>13</c:v>
                </c:pt>
                <c:pt idx="104">
                  <c:v>13</c:v>
                </c:pt>
                <c:pt idx="105">
                  <c:v>13</c:v>
                </c:pt>
                <c:pt idx="106">
                  <c:v>13</c:v>
                </c:pt>
                <c:pt idx="107">
                  <c:v>13</c:v>
                </c:pt>
                <c:pt idx="108">
                  <c:v>13</c:v>
                </c:pt>
                <c:pt idx="109">
                  <c:v>13</c:v>
                </c:pt>
                <c:pt idx="110">
                  <c:v>13</c:v>
                </c:pt>
                <c:pt idx="111">
                  <c:v>13</c:v>
                </c:pt>
                <c:pt idx="112">
                  <c:v>13</c:v>
                </c:pt>
                <c:pt idx="113">
                  <c:v>13</c:v>
                </c:pt>
                <c:pt idx="114">
                  <c:v>13</c:v>
                </c:pt>
                <c:pt idx="115">
                  <c:v>13</c:v>
                </c:pt>
                <c:pt idx="116">
                  <c:v>13</c:v>
                </c:pt>
                <c:pt idx="117">
                  <c:v>13</c:v>
                </c:pt>
                <c:pt idx="118">
                  <c:v>13</c:v>
                </c:pt>
                <c:pt idx="119">
                  <c:v>13</c:v>
                </c:pt>
                <c:pt idx="120">
                  <c:v>13</c:v>
                </c:pt>
                <c:pt idx="121">
                  <c:v>13</c:v>
                </c:pt>
                <c:pt idx="122">
                  <c:v>13</c:v>
                </c:pt>
                <c:pt idx="123">
                  <c:v>13</c:v>
                </c:pt>
                <c:pt idx="124">
                  <c:v>13</c:v>
                </c:pt>
                <c:pt idx="125">
                  <c:v>13</c:v>
                </c:pt>
                <c:pt idx="126">
                  <c:v>13</c:v>
                </c:pt>
                <c:pt idx="127">
                  <c:v>13</c:v>
                </c:pt>
                <c:pt idx="128">
                  <c:v>13</c:v>
                </c:pt>
                <c:pt idx="129">
                  <c:v>13</c:v>
                </c:pt>
                <c:pt idx="130">
                  <c:v>13</c:v>
                </c:pt>
                <c:pt idx="131">
                  <c:v>13</c:v>
                </c:pt>
                <c:pt idx="132">
                  <c:v>13</c:v>
                </c:pt>
                <c:pt idx="133">
                  <c:v>13</c:v>
                </c:pt>
                <c:pt idx="134">
                  <c:v>13</c:v>
                </c:pt>
                <c:pt idx="135">
                  <c:v>13</c:v>
                </c:pt>
                <c:pt idx="136">
                  <c:v>13</c:v>
                </c:pt>
                <c:pt idx="137">
                  <c:v>13</c:v>
                </c:pt>
                <c:pt idx="138">
                  <c:v>13</c:v>
                </c:pt>
                <c:pt idx="139">
                  <c:v>13</c:v>
                </c:pt>
                <c:pt idx="140">
                  <c:v>13</c:v>
                </c:pt>
                <c:pt idx="141">
                  <c:v>13</c:v>
                </c:pt>
                <c:pt idx="142">
                  <c:v>13</c:v>
                </c:pt>
                <c:pt idx="143">
                  <c:v>13</c:v>
                </c:pt>
                <c:pt idx="144">
                  <c:v>13</c:v>
                </c:pt>
                <c:pt idx="145">
                  <c:v>13</c:v>
                </c:pt>
                <c:pt idx="146">
                  <c:v>13</c:v>
                </c:pt>
                <c:pt idx="147">
                  <c:v>13</c:v>
                </c:pt>
                <c:pt idx="148">
                  <c:v>13</c:v>
                </c:pt>
                <c:pt idx="149">
                  <c:v>13</c:v>
                </c:pt>
                <c:pt idx="150">
                  <c:v>13</c:v>
                </c:pt>
                <c:pt idx="151">
                  <c:v>13</c:v>
                </c:pt>
                <c:pt idx="152">
                  <c:v>13</c:v>
                </c:pt>
                <c:pt idx="153">
                  <c:v>13</c:v>
                </c:pt>
                <c:pt idx="154">
                  <c:v>13</c:v>
                </c:pt>
                <c:pt idx="155">
                  <c:v>13</c:v>
                </c:pt>
                <c:pt idx="156">
                  <c:v>13</c:v>
                </c:pt>
                <c:pt idx="157">
                  <c:v>13</c:v>
                </c:pt>
                <c:pt idx="158">
                  <c:v>13</c:v>
                </c:pt>
                <c:pt idx="159">
                  <c:v>13</c:v>
                </c:pt>
                <c:pt idx="160">
                  <c:v>13</c:v>
                </c:pt>
                <c:pt idx="161">
                  <c:v>13</c:v>
                </c:pt>
                <c:pt idx="162">
                  <c:v>13</c:v>
                </c:pt>
                <c:pt idx="163">
                  <c:v>13</c:v>
                </c:pt>
                <c:pt idx="164">
                  <c:v>13</c:v>
                </c:pt>
                <c:pt idx="165">
                  <c:v>13</c:v>
                </c:pt>
                <c:pt idx="166">
                  <c:v>13</c:v>
                </c:pt>
                <c:pt idx="167">
                  <c:v>13</c:v>
                </c:pt>
                <c:pt idx="168">
                  <c:v>13</c:v>
                </c:pt>
                <c:pt idx="169">
                  <c:v>13</c:v>
                </c:pt>
                <c:pt idx="170">
                  <c:v>13</c:v>
                </c:pt>
                <c:pt idx="171">
                  <c:v>13</c:v>
                </c:pt>
                <c:pt idx="172">
                  <c:v>13</c:v>
                </c:pt>
                <c:pt idx="173">
                  <c:v>13</c:v>
                </c:pt>
                <c:pt idx="174">
                  <c:v>13</c:v>
                </c:pt>
                <c:pt idx="175">
                  <c:v>13</c:v>
                </c:pt>
                <c:pt idx="176">
                  <c:v>13</c:v>
                </c:pt>
                <c:pt idx="177">
                  <c:v>13</c:v>
                </c:pt>
                <c:pt idx="178">
                  <c:v>13</c:v>
                </c:pt>
                <c:pt idx="179">
                  <c:v>13</c:v>
                </c:pt>
                <c:pt idx="180">
                  <c:v>13</c:v>
                </c:pt>
                <c:pt idx="181">
                  <c:v>13</c:v>
                </c:pt>
                <c:pt idx="182">
                  <c:v>13</c:v>
                </c:pt>
                <c:pt idx="183">
                  <c:v>13</c:v>
                </c:pt>
                <c:pt idx="184">
                  <c:v>13</c:v>
                </c:pt>
                <c:pt idx="185">
                  <c:v>13</c:v>
                </c:pt>
                <c:pt idx="186">
                  <c:v>13</c:v>
                </c:pt>
                <c:pt idx="187">
                  <c:v>13</c:v>
                </c:pt>
                <c:pt idx="188">
                  <c:v>13</c:v>
                </c:pt>
                <c:pt idx="189">
                  <c:v>13</c:v>
                </c:pt>
                <c:pt idx="190">
                  <c:v>13</c:v>
                </c:pt>
                <c:pt idx="191">
                  <c:v>13</c:v>
                </c:pt>
                <c:pt idx="192">
                  <c:v>13</c:v>
                </c:pt>
                <c:pt idx="193">
                  <c:v>13</c:v>
                </c:pt>
                <c:pt idx="194">
                  <c:v>13</c:v>
                </c:pt>
                <c:pt idx="195">
                  <c:v>13</c:v>
                </c:pt>
                <c:pt idx="196">
                  <c:v>13</c:v>
                </c:pt>
                <c:pt idx="197">
                  <c:v>13</c:v>
                </c:pt>
                <c:pt idx="198">
                  <c:v>13</c:v>
                </c:pt>
                <c:pt idx="199">
                  <c:v>13</c:v>
                </c:pt>
                <c:pt idx="200">
                  <c:v>13</c:v>
                </c:pt>
                <c:pt idx="201">
                  <c:v>13</c:v>
                </c:pt>
                <c:pt idx="202">
                  <c:v>13</c:v>
                </c:pt>
                <c:pt idx="203">
                  <c:v>13</c:v>
                </c:pt>
                <c:pt idx="204">
                  <c:v>13</c:v>
                </c:pt>
                <c:pt idx="205">
                  <c:v>13</c:v>
                </c:pt>
                <c:pt idx="206">
                  <c:v>13</c:v>
                </c:pt>
                <c:pt idx="207">
                  <c:v>13</c:v>
                </c:pt>
                <c:pt idx="208">
                  <c:v>13</c:v>
                </c:pt>
                <c:pt idx="209">
                  <c:v>13</c:v>
                </c:pt>
                <c:pt idx="210">
                  <c:v>13</c:v>
                </c:pt>
                <c:pt idx="211">
                  <c:v>12.25</c:v>
                </c:pt>
                <c:pt idx="212">
                  <c:v>12.25</c:v>
                </c:pt>
                <c:pt idx="213">
                  <c:v>12.25</c:v>
                </c:pt>
                <c:pt idx="214">
                  <c:v>12.25</c:v>
                </c:pt>
                <c:pt idx="215">
                  <c:v>12.25</c:v>
                </c:pt>
                <c:pt idx="216">
                  <c:v>12.25</c:v>
                </c:pt>
                <c:pt idx="217">
                  <c:v>12.25</c:v>
                </c:pt>
                <c:pt idx="218">
                  <c:v>12.25</c:v>
                </c:pt>
                <c:pt idx="219">
                  <c:v>12.25</c:v>
                </c:pt>
                <c:pt idx="220">
                  <c:v>12.25</c:v>
                </c:pt>
                <c:pt idx="221">
                  <c:v>12.25</c:v>
                </c:pt>
                <c:pt idx="222">
                  <c:v>12.25</c:v>
                </c:pt>
                <c:pt idx="223">
                  <c:v>12.25</c:v>
                </c:pt>
                <c:pt idx="224">
                  <c:v>12.25</c:v>
                </c:pt>
                <c:pt idx="225">
                  <c:v>12.25</c:v>
                </c:pt>
                <c:pt idx="226">
                  <c:v>12.25</c:v>
                </c:pt>
                <c:pt idx="227">
                  <c:v>12.25</c:v>
                </c:pt>
                <c:pt idx="228">
                  <c:v>12.25</c:v>
                </c:pt>
                <c:pt idx="229">
                  <c:v>12.25</c:v>
                </c:pt>
                <c:pt idx="230">
                  <c:v>12.25</c:v>
                </c:pt>
                <c:pt idx="231">
                  <c:v>11.5</c:v>
                </c:pt>
                <c:pt idx="232">
                  <c:v>11.5</c:v>
                </c:pt>
                <c:pt idx="233">
                  <c:v>11.5</c:v>
                </c:pt>
                <c:pt idx="234">
                  <c:v>11.5</c:v>
                </c:pt>
                <c:pt idx="235">
                  <c:v>11.5</c:v>
                </c:pt>
                <c:pt idx="236">
                  <c:v>11.5</c:v>
                </c:pt>
                <c:pt idx="237">
                  <c:v>11.5</c:v>
                </c:pt>
                <c:pt idx="238">
                  <c:v>11.5</c:v>
                </c:pt>
                <c:pt idx="239">
                  <c:v>11.5</c:v>
                </c:pt>
                <c:pt idx="240">
                  <c:v>11.5</c:v>
                </c:pt>
                <c:pt idx="241">
                  <c:v>11.5</c:v>
                </c:pt>
                <c:pt idx="242">
                  <c:v>11.5</c:v>
                </c:pt>
                <c:pt idx="243">
                  <c:v>11.5</c:v>
                </c:pt>
                <c:pt idx="244">
                  <c:v>11.5</c:v>
                </c:pt>
                <c:pt idx="245">
                  <c:v>11.5</c:v>
                </c:pt>
                <c:pt idx="246">
                  <c:v>11.5</c:v>
                </c:pt>
                <c:pt idx="247">
                  <c:v>11.5</c:v>
                </c:pt>
                <c:pt idx="248">
                  <c:v>11.5</c:v>
                </c:pt>
                <c:pt idx="249">
                  <c:v>11.5</c:v>
                </c:pt>
                <c:pt idx="250">
                  <c:v>11.5</c:v>
                </c:pt>
                <c:pt idx="251">
                  <c:v>10.75</c:v>
                </c:pt>
                <c:pt idx="252">
                  <c:v>10.75</c:v>
                </c:pt>
                <c:pt idx="253">
                  <c:v>10.75</c:v>
                </c:pt>
                <c:pt idx="254">
                  <c:v>10.75</c:v>
                </c:pt>
                <c:pt idx="255">
                  <c:v>10.75</c:v>
                </c:pt>
                <c:pt idx="256">
                  <c:v>10.75</c:v>
                </c:pt>
                <c:pt idx="257">
                  <c:v>10.75</c:v>
                </c:pt>
                <c:pt idx="258">
                  <c:v>10.75</c:v>
                </c:pt>
                <c:pt idx="259">
                  <c:v>10.75</c:v>
                </c:pt>
                <c:pt idx="260">
                  <c:v>10.75</c:v>
                </c:pt>
                <c:pt idx="261">
                  <c:v>10.75</c:v>
                </c:pt>
                <c:pt idx="262">
                  <c:v>10.75</c:v>
                </c:pt>
                <c:pt idx="263">
                  <c:v>10.75</c:v>
                </c:pt>
                <c:pt idx="264">
                  <c:v>10.75</c:v>
                </c:pt>
                <c:pt idx="265">
                  <c:v>10.75</c:v>
                </c:pt>
                <c:pt idx="266">
                  <c:v>10.75</c:v>
                </c:pt>
                <c:pt idx="267">
                  <c:v>10.75</c:v>
                </c:pt>
                <c:pt idx="268">
                  <c:v>10.75</c:v>
                </c:pt>
                <c:pt idx="269">
                  <c:v>10.75</c:v>
                </c:pt>
                <c:pt idx="270">
                  <c:v>10.75</c:v>
                </c:pt>
                <c:pt idx="271">
                  <c:v>10.75</c:v>
                </c:pt>
                <c:pt idx="272">
                  <c:v>10.75</c:v>
                </c:pt>
                <c:pt idx="273">
                  <c:v>10.75</c:v>
                </c:pt>
                <c:pt idx="274">
                  <c:v>10.75</c:v>
                </c:pt>
                <c:pt idx="275">
                  <c:v>10.75</c:v>
                </c:pt>
                <c:pt idx="276">
                  <c:v>10.75</c:v>
                </c:pt>
                <c:pt idx="277">
                  <c:v>10.75</c:v>
                </c:pt>
                <c:pt idx="278">
                  <c:v>10.75</c:v>
                </c:pt>
                <c:pt idx="279">
                  <c:v>10</c:v>
                </c:pt>
                <c:pt idx="280">
                  <c:v>10</c:v>
                </c:pt>
                <c:pt idx="281">
                  <c:v>10</c:v>
                </c:pt>
                <c:pt idx="282">
                  <c:v>10</c:v>
                </c:pt>
                <c:pt idx="283">
                  <c:v>10</c:v>
                </c:pt>
                <c:pt idx="284">
                  <c:v>10</c:v>
                </c:pt>
                <c:pt idx="285">
                  <c:v>10</c:v>
                </c:pt>
                <c:pt idx="286">
                  <c:v>10</c:v>
                </c:pt>
                <c:pt idx="287">
                  <c:v>10</c:v>
                </c:pt>
                <c:pt idx="288">
                  <c:v>10</c:v>
                </c:pt>
                <c:pt idx="289">
                  <c:v>10</c:v>
                </c:pt>
                <c:pt idx="290">
                  <c:v>10</c:v>
                </c:pt>
                <c:pt idx="291">
                  <c:v>10</c:v>
                </c:pt>
                <c:pt idx="292">
                  <c:v>10</c:v>
                </c:pt>
                <c:pt idx="293">
                  <c:v>10</c:v>
                </c:pt>
                <c:pt idx="294">
                  <c:v>10</c:v>
                </c:pt>
                <c:pt idx="295">
                  <c:v>10</c:v>
                </c:pt>
                <c:pt idx="296">
                  <c:v>10</c:v>
                </c:pt>
                <c:pt idx="297">
                  <c:v>10</c:v>
                </c:pt>
                <c:pt idx="298">
                  <c:v>10</c:v>
                </c:pt>
                <c:pt idx="299" formatCode="0.00">
                  <c:v>9</c:v>
                </c:pt>
                <c:pt idx="300" formatCode="0.00">
                  <c:v>9</c:v>
                </c:pt>
                <c:pt idx="301" formatCode="0.00">
                  <c:v>9</c:v>
                </c:pt>
                <c:pt idx="302" formatCode="0.00">
                  <c:v>9</c:v>
                </c:pt>
                <c:pt idx="303" formatCode="0.00">
                  <c:v>9</c:v>
                </c:pt>
                <c:pt idx="304" formatCode="0.00">
                  <c:v>9</c:v>
                </c:pt>
                <c:pt idx="305" formatCode="0.00">
                  <c:v>9</c:v>
                </c:pt>
                <c:pt idx="306" formatCode="0.00">
                  <c:v>9</c:v>
                </c:pt>
                <c:pt idx="307" formatCode="0.00">
                  <c:v>9</c:v>
                </c:pt>
                <c:pt idx="308" formatCode="0.00">
                  <c:v>9</c:v>
                </c:pt>
                <c:pt idx="309" formatCode="0.00">
                  <c:v>9</c:v>
                </c:pt>
                <c:pt idx="310" formatCode="0.00">
                  <c:v>9</c:v>
                </c:pt>
                <c:pt idx="311" formatCode="0.00">
                  <c:v>9</c:v>
                </c:pt>
                <c:pt idx="312" formatCode="0.00">
                  <c:v>9</c:v>
                </c:pt>
                <c:pt idx="313" formatCode="0.00">
                  <c:v>9</c:v>
                </c:pt>
                <c:pt idx="314" formatCode="0.00">
                  <c:v>9</c:v>
                </c:pt>
                <c:pt idx="315" formatCode="0.00">
                  <c:v>9</c:v>
                </c:pt>
                <c:pt idx="316" formatCode="0.00">
                  <c:v>9</c:v>
                </c:pt>
                <c:pt idx="317" formatCode="0.00">
                  <c:v>9</c:v>
                </c:pt>
                <c:pt idx="318" formatCode="0.00">
                  <c:v>9</c:v>
                </c:pt>
                <c:pt idx="319" formatCode="0.00">
                  <c:v>8.25</c:v>
                </c:pt>
                <c:pt idx="320" formatCode="0.00">
                  <c:v>8.25</c:v>
                </c:pt>
                <c:pt idx="321" formatCode="0.00">
                  <c:v>8.25</c:v>
                </c:pt>
                <c:pt idx="322" formatCode="0.00">
                  <c:v>8.25</c:v>
                </c:pt>
                <c:pt idx="323" formatCode="0.00">
                  <c:v>8.25</c:v>
                </c:pt>
                <c:pt idx="324" formatCode="0.00">
                  <c:v>8.25</c:v>
                </c:pt>
                <c:pt idx="325" formatCode="0.00">
                  <c:v>8.25</c:v>
                </c:pt>
                <c:pt idx="326" formatCode="0.00">
                  <c:v>8.25</c:v>
                </c:pt>
                <c:pt idx="327" formatCode="0.00">
                  <c:v>8.25</c:v>
                </c:pt>
                <c:pt idx="328" formatCode="0.00">
                  <c:v>8.25</c:v>
                </c:pt>
                <c:pt idx="329" formatCode="0.00">
                  <c:v>8.25</c:v>
                </c:pt>
                <c:pt idx="330" formatCode="0.00">
                  <c:v>8.25</c:v>
                </c:pt>
                <c:pt idx="331" formatCode="0.00">
                  <c:v>8.25</c:v>
                </c:pt>
                <c:pt idx="332" formatCode="0.00">
                  <c:v>8.25</c:v>
                </c:pt>
                <c:pt idx="333" formatCode="0.00">
                  <c:v>8.25</c:v>
                </c:pt>
                <c:pt idx="334" formatCode="0.00">
                  <c:v>8.25</c:v>
                </c:pt>
                <c:pt idx="335" formatCode="0.00">
                  <c:v>8.25</c:v>
                </c:pt>
                <c:pt idx="336" formatCode="0.00">
                  <c:v>8.25</c:v>
                </c:pt>
                <c:pt idx="337" formatCode="0.00">
                  <c:v>8.25</c:v>
                </c:pt>
                <c:pt idx="338" formatCode="0.00">
                  <c:v>7.75</c:v>
                </c:pt>
                <c:pt idx="339" formatCode="0.00">
                  <c:v>7.75</c:v>
                </c:pt>
                <c:pt idx="340" formatCode="0.00">
                  <c:v>7.75</c:v>
                </c:pt>
                <c:pt idx="341" formatCode="0.00">
                  <c:v>7.75</c:v>
                </c:pt>
                <c:pt idx="342" formatCode="0.00">
                  <c:v>7.75</c:v>
                </c:pt>
                <c:pt idx="343" formatCode="0.00">
                  <c:v>7.75</c:v>
                </c:pt>
                <c:pt idx="344" formatCode="0.00">
                  <c:v>7.75</c:v>
                </c:pt>
                <c:pt idx="345" formatCode="0.00">
                  <c:v>7.75</c:v>
                </c:pt>
                <c:pt idx="346" formatCode="0.00">
                  <c:v>7.75</c:v>
                </c:pt>
                <c:pt idx="347" formatCode="0.00">
                  <c:v>7.75</c:v>
                </c:pt>
                <c:pt idx="348" formatCode="0.00">
                  <c:v>7.75</c:v>
                </c:pt>
                <c:pt idx="349" formatCode="0.00">
                  <c:v>7.75</c:v>
                </c:pt>
                <c:pt idx="350" formatCode="0.00">
                  <c:v>7.75</c:v>
                </c:pt>
                <c:pt idx="351" formatCode="0.00">
                  <c:v>7.75</c:v>
                </c:pt>
                <c:pt idx="352" formatCode="0.00">
                  <c:v>7.75</c:v>
                </c:pt>
                <c:pt idx="353" formatCode="0.00">
                  <c:v>7.75</c:v>
                </c:pt>
                <c:pt idx="354" formatCode="0.00">
                  <c:v>7.75</c:v>
                </c:pt>
                <c:pt idx="355" formatCode="0.00">
                  <c:v>7.75</c:v>
                </c:pt>
                <c:pt idx="356" formatCode="0.00">
                  <c:v>7.75</c:v>
                </c:pt>
                <c:pt idx="357" formatCode="0.00">
                  <c:v>7.75</c:v>
                </c:pt>
                <c:pt idx="358" formatCode="0.00">
                  <c:v>7.25</c:v>
                </c:pt>
                <c:pt idx="359" formatCode="0.00">
                  <c:v>7.25</c:v>
                </c:pt>
                <c:pt idx="360" formatCode="0.00">
                  <c:v>7.25</c:v>
                </c:pt>
                <c:pt idx="361" formatCode="0.00">
                  <c:v>7.25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C55-40A3-BF43-42E778EA8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6453759"/>
        <c:axId val="1116456255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Munka1!$C$1</c15:sqref>
                        </c15:formulaRef>
                      </c:ext>
                    </c:extLst>
                    <c:strCache>
                      <c:ptCount val="1"/>
                      <c:pt idx="0">
                        <c:v>3 év 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Munka1!$A$2:$A$363</c15:sqref>
                        </c15:formulaRef>
                      </c:ext>
                    </c:extLst>
                    <c:numCache>
                      <c:formatCode>m/d/yyyy</c:formatCode>
                      <c:ptCount val="362"/>
                      <c:pt idx="0">
                        <c:v>44928</c:v>
                      </c:pt>
                      <c:pt idx="1">
                        <c:v>44929</c:v>
                      </c:pt>
                      <c:pt idx="2">
                        <c:v>44930</c:v>
                      </c:pt>
                      <c:pt idx="3">
                        <c:v>44931</c:v>
                      </c:pt>
                      <c:pt idx="4">
                        <c:v>44932</c:v>
                      </c:pt>
                      <c:pt idx="5">
                        <c:v>44935</c:v>
                      </c:pt>
                      <c:pt idx="6">
                        <c:v>44936</c:v>
                      </c:pt>
                      <c:pt idx="7">
                        <c:v>44937</c:v>
                      </c:pt>
                      <c:pt idx="8">
                        <c:v>44938</c:v>
                      </c:pt>
                      <c:pt idx="9">
                        <c:v>44939</c:v>
                      </c:pt>
                      <c:pt idx="10">
                        <c:v>44942</c:v>
                      </c:pt>
                      <c:pt idx="11">
                        <c:v>44943</c:v>
                      </c:pt>
                      <c:pt idx="12">
                        <c:v>44944</c:v>
                      </c:pt>
                      <c:pt idx="13">
                        <c:v>44945</c:v>
                      </c:pt>
                      <c:pt idx="14">
                        <c:v>44946</c:v>
                      </c:pt>
                      <c:pt idx="15">
                        <c:v>44949</c:v>
                      </c:pt>
                      <c:pt idx="16">
                        <c:v>44950</c:v>
                      </c:pt>
                      <c:pt idx="17">
                        <c:v>44951</c:v>
                      </c:pt>
                      <c:pt idx="18">
                        <c:v>44952</c:v>
                      </c:pt>
                      <c:pt idx="19">
                        <c:v>44953</c:v>
                      </c:pt>
                      <c:pt idx="20">
                        <c:v>44956</c:v>
                      </c:pt>
                      <c:pt idx="21">
                        <c:v>44957</c:v>
                      </c:pt>
                      <c:pt idx="22">
                        <c:v>44958</c:v>
                      </c:pt>
                      <c:pt idx="23">
                        <c:v>44959</c:v>
                      </c:pt>
                      <c:pt idx="24">
                        <c:v>44960</c:v>
                      </c:pt>
                      <c:pt idx="25">
                        <c:v>44963</c:v>
                      </c:pt>
                      <c:pt idx="26">
                        <c:v>44964</c:v>
                      </c:pt>
                      <c:pt idx="27">
                        <c:v>44965</c:v>
                      </c:pt>
                      <c:pt idx="28">
                        <c:v>44966</c:v>
                      </c:pt>
                      <c:pt idx="29">
                        <c:v>44967</c:v>
                      </c:pt>
                      <c:pt idx="30">
                        <c:v>44970</c:v>
                      </c:pt>
                      <c:pt idx="31">
                        <c:v>44971</c:v>
                      </c:pt>
                      <c:pt idx="32">
                        <c:v>44972</c:v>
                      </c:pt>
                      <c:pt idx="33">
                        <c:v>44973</c:v>
                      </c:pt>
                      <c:pt idx="34">
                        <c:v>44974</c:v>
                      </c:pt>
                      <c:pt idx="35">
                        <c:v>44977</c:v>
                      </c:pt>
                      <c:pt idx="36">
                        <c:v>44978</c:v>
                      </c:pt>
                      <c:pt idx="37">
                        <c:v>44979</c:v>
                      </c:pt>
                      <c:pt idx="38">
                        <c:v>44980</c:v>
                      </c:pt>
                      <c:pt idx="39">
                        <c:v>44981</c:v>
                      </c:pt>
                      <c:pt idx="40">
                        <c:v>44984</c:v>
                      </c:pt>
                      <c:pt idx="41">
                        <c:v>44985</c:v>
                      </c:pt>
                      <c:pt idx="42">
                        <c:v>44986</c:v>
                      </c:pt>
                      <c:pt idx="43">
                        <c:v>44987</c:v>
                      </c:pt>
                      <c:pt idx="44">
                        <c:v>44988</c:v>
                      </c:pt>
                      <c:pt idx="45">
                        <c:v>44991</c:v>
                      </c:pt>
                      <c:pt idx="46">
                        <c:v>44992</c:v>
                      </c:pt>
                      <c:pt idx="47">
                        <c:v>44993</c:v>
                      </c:pt>
                      <c:pt idx="48">
                        <c:v>44994</c:v>
                      </c:pt>
                      <c:pt idx="49">
                        <c:v>44995</c:v>
                      </c:pt>
                      <c:pt idx="50">
                        <c:v>44998</c:v>
                      </c:pt>
                      <c:pt idx="51">
                        <c:v>44999</c:v>
                      </c:pt>
                      <c:pt idx="52">
                        <c:v>45000</c:v>
                      </c:pt>
                      <c:pt idx="53">
                        <c:v>45001</c:v>
                      </c:pt>
                      <c:pt idx="54">
                        <c:v>45002</c:v>
                      </c:pt>
                      <c:pt idx="55">
                        <c:v>45005</c:v>
                      </c:pt>
                      <c:pt idx="56">
                        <c:v>45006</c:v>
                      </c:pt>
                      <c:pt idx="57">
                        <c:v>45007</c:v>
                      </c:pt>
                      <c:pt idx="58">
                        <c:v>45008</c:v>
                      </c:pt>
                      <c:pt idx="59">
                        <c:v>45009</c:v>
                      </c:pt>
                      <c:pt idx="60">
                        <c:v>45012</c:v>
                      </c:pt>
                      <c:pt idx="61">
                        <c:v>45013</c:v>
                      </c:pt>
                      <c:pt idx="62">
                        <c:v>45014</c:v>
                      </c:pt>
                      <c:pt idx="63">
                        <c:v>45015</c:v>
                      </c:pt>
                      <c:pt idx="64">
                        <c:v>45016</c:v>
                      </c:pt>
                      <c:pt idx="65">
                        <c:v>45019</c:v>
                      </c:pt>
                      <c:pt idx="66">
                        <c:v>45020</c:v>
                      </c:pt>
                      <c:pt idx="67">
                        <c:v>45021</c:v>
                      </c:pt>
                      <c:pt idx="68">
                        <c:v>45022</c:v>
                      </c:pt>
                      <c:pt idx="69">
                        <c:v>45023</c:v>
                      </c:pt>
                      <c:pt idx="70">
                        <c:v>45026</c:v>
                      </c:pt>
                      <c:pt idx="71">
                        <c:v>45027</c:v>
                      </c:pt>
                      <c:pt idx="72">
                        <c:v>45028</c:v>
                      </c:pt>
                      <c:pt idx="73">
                        <c:v>45029</c:v>
                      </c:pt>
                      <c:pt idx="74">
                        <c:v>45030</c:v>
                      </c:pt>
                      <c:pt idx="75">
                        <c:v>45033</c:v>
                      </c:pt>
                      <c:pt idx="76">
                        <c:v>45034</c:v>
                      </c:pt>
                      <c:pt idx="77">
                        <c:v>45035</c:v>
                      </c:pt>
                      <c:pt idx="78">
                        <c:v>45036</c:v>
                      </c:pt>
                      <c:pt idx="79">
                        <c:v>45037</c:v>
                      </c:pt>
                      <c:pt idx="80">
                        <c:v>45040</c:v>
                      </c:pt>
                      <c:pt idx="81">
                        <c:v>45041</c:v>
                      </c:pt>
                      <c:pt idx="82">
                        <c:v>45042</c:v>
                      </c:pt>
                      <c:pt idx="83">
                        <c:v>45043</c:v>
                      </c:pt>
                      <c:pt idx="84">
                        <c:v>45044</c:v>
                      </c:pt>
                      <c:pt idx="85">
                        <c:v>45047</c:v>
                      </c:pt>
                      <c:pt idx="86">
                        <c:v>45048</c:v>
                      </c:pt>
                      <c:pt idx="87">
                        <c:v>45049</c:v>
                      </c:pt>
                      <c:pt idx="88">
                        <c:v>45050</c:v>
                      </c:pt>
                      <c:pt idx="89">
                        <c:v>45051</c:v>
                      </c:pt>
                      <c:pt idx="90">
                        <c:v>45054</c:v>
                      </c:pt>
                      <c:pt idx="91">
                        <c:v>45055</c:v>
                      </c:pt>
                      <c:pt idx="92">
                        <c:v>45056</c:v>
                      </c:pt>
                      <c:pt idx="93">
                        <c:v>45057</c:v>
                      </c:pt>
                      <c:pt idx="94">
                        <c:v>45058</c:v>
                      </c:pt>
                      <c:pt idx="95">
                        <c:v>45061</c:v>
                      </c:pt>
                      <c:pt idx="96">
                        <c:v>45062</c:v>
                      </c:pt>
                      <c:pt idx="97">
                        <c:v>45063</c:v>
                      </c:pt>
                      <c:pt idx="98">
                        <c:v>45064</c:v>
                      </c:pt>
                      <c:pt idx="99">
                        <c:v>45065</c:v>
                      </c:pt>
                      <c:pt idx="100">
                        <c:v>45068</c:v>
                      </c:pt>
                      <c:pt idx="101">
                        <c:v>45069</c:v>
                      </c:pt>
                      <c:pt idx="102">
                        <c:v>45070</c:v>
                      </c:pt>
                      <c:pt idx="103">
                        <c:v>45071</c:v>
                      </c:pt>
                      <c:pt idx="104">
                        <c:v>45072</c:v>
                      </c:pt>
                      <c:pt idx="105">
                        <c:v>45076</c:v>
                      </c:pt>
                      <c:pt idx="106">
                        <c:v>45077</c:v>
                      </c:pt>
                      <c:pt idx="107">
                        <c:v>45078</c:v>
                      </c:pt>
                      <c:pt idx="108">
                        <c:v>45079</c:v>
                      </c:pt>
                      <c:pt idx="109">
                        <c:v>45082</c:v>
                      </c:pt>
                      <c:pt idx="110">
                        <c:v>45083</c:v>
                      </c:pt>
                      <c:pt idx="111">
                        <c:v>45084</c:v>
                      </c:pt>
                      <c:pt idx="112">
                        <c:v>45085</c:v>
                      </c:pt>
                      <c:pt idx="113">
                        <c:v>45086</c:v>
                      </c:pt>
                      <c:pt idx="114">
                        <c:v>45089</c:v>
                      </c:pt>
                      <c:pt idx="115">
                        <c:v>45090</c:v>
                      </c:pt>
                      <c:pt idx="116">
                        <c:v>45091</c:v>
                      </c:pt>
                      <c:pt idx="117">
                        <c:v>45092</c:v>
                      </c:pt>
                      <c:pt idx="118">
                        <c:v>45093</c:v>
                      </c:pt>
                      <c:pt idx="119">
                        <c:v>45096</c:v>
                      </c:pt>
                      <c:pt idx="120">
                        <c:v>45097</c:v>
                      </c:pt>
                      <c:pt idx="121">
                        <c:v>45098</c:v>
                      </c:pt>
                      <c:pt idx="122">
                        <c:v>45099</c:v>
                      </c:pt>
                      <c:pt idx="123">
                        <c:v>45100</c:v>
                      </c:pt>
                      <c:pt idx="124">
                        <c:v>45103</c:v>
                      </c:pt>
                      <c:pt idx="125">
                        <c:v>45104</c:v>
                      </c:pt>
                      <c:pt idx="126">
                        <c:v>45105</c:v>
                      </c:pt>
                      <c:pt idx="127">
                        <c:v>45106</c:v>
                      </c:pt>
                      <c:pt idx="128">
                        <c:v>45107</c:v>
                      </c:pt>
                      <c:pt idx="129">
                        <c:v>45110</c:v>
                      </c:pt>
                      <c:pt idx="130">
                        <c:v>45111</c:v>
                      </c:pt>
                      <c:pt idx="131">
                        <c:v>45112</c:v>
                      </c:pt>
                      <c:pt idx="132">
                        <c:v>45113</c:v>
                      </c:pt>
                      <c:pt idx="133">
                        <c:v>45114</c:v>
                      </c:pt>
                      <c:pt idx="134">
                        <c:v>45117</c:v>
                      </c:pt>
                      <c:pt idx="135">
                        <c:v>45118</c:v>
                      </c:pt>
                      <c:pt idx="136">
                        <c:v>45119</c:v>
                      </c:pt>
                      <c:pt idx="137">
                        <c:v>45120</c:v>
                      </c:pt>
                      <c:pt idx="138">
                        <c:v>45121</c:v>
                      </c:pt>
                      <c:pt idx="139">
                        <c:v>45124</c:v>
                      </c:pt>
                      <c:pt idx="140">
                        <c:v>45125</c:v>
                      </c:pt>
                      <c:pt idx="141">
                        <c:v>45126</c:v>
                      </c:pt>
                      <c:pt idx="142">
                        <c:v>45127</c:v>
                      </c:pt>
                      <c:pt idx="143">
                        <c:v>45128</c:v>
                      </c:pt>
                      <c:pt idx="144">
                        <c:v>45131</c:v>
                      </c:pt>
                      <c:pt idx="145">
                        <c:v>45132</c:v>
                      </c:pt>
                      <c:pt idx="146">
                        <c:v>45133</c:v>
                      </c:pt>
                      <c:pt idx="147">
                        <c:v>45134</c:v>
                      </c:pt>
                      <c:pt idx="148">
                        <c:v>45135</c:v>
                      </c:pt>
                      <c:pt idx="149">
                        <c:v>45138</c:v>
                      </c:pt>
                      <c:pt idx="150">
                        <c:v>45139</c:v>
                      </c:pt>
                      <c:pt idx="151">
                        <c:v>45140</c:v>
                      </c:pt>
                      <c:pt idx="152">
                        <c:v>45141</c:v>
                      </c:pt>
                      <c:pt idx="153">
                        <c:v>45142</c:v>
                      </c:pt>
                      <c:pt idx="154">
                        <c:v>45145</c:v>
                      </c:pt>
                      <c:pt idx="155">
                        <c:v>45146</c:v>
                      </c:pt>
                      <c:pt idx="156">
                        <c:v>45147</c:v>
                      </c:pt>
                      <c:pt idx="157">
                        <c:v>45148</c:v>
                      </c:pt>
                      <c:pt idx="158">
                        <c:v>45149</c:v>
                      </c:pt>
                      <c:pt idx="159">
                        <c:v>45152</c:v>
                      </c:pt>
                      <c:pt idx="160">
                        <c:v>45153</c:v>
                      </c:pt>
                      <c:pt idx="161">
                        <c:v>45154</c:v>
                      </c:pt>
                      <c:pt idx="162">
                        <c:v>45155</c:v>
                      </c:pt>
                      <c:pt idx="163">
                        <c:v>45156</c:v>
                      </c:pt>
                      <c:pt idx="164">
                        <c:v>45159</c:v>
                      </c:pt>
                      <c:pt idx="165">
                        <c:v>45160</c:v>
                      </c:pt>
                      <c:pt idx="166">
                        <c:v>45161</c:v>
                      </c:pt>
                      <c:pt idx="167">
                        <c:v>45162</c:v>
                      </c:pt>
                      <c:pt idx="168">
                        <c:v>45163</c:v>
                      </c:pt>
                      <c:pt idx="169">
                        <c:v>45166</c:v>
                      </c:pt>
                      <c:pt idx="170">
                        <c:v>45167</c:v>
                      </c:pt>
                      <c:pt idx="171">
                        <c:v>45168</c:v>
                      </c:pt>
                      <c:pt idx="172">
                        <c:v>45169</c:v>
                      </c:pt>
                      <c:pt idx="173">
                        <c:v>45170</c:v>
                      </c:pt>
                      <c:pt idx="174">
                        <c:v>45173</c:v>
                      </c:pt>
                      <c:pt idx="175">
                        <c:v>45174</c:v>
                      </c:pt>
                      <c:pt idx="176">
                        <c:v>45175</c:v>
                      </c:pt>
                      <c:pt idx="177">
                        <c:v>45176</c:v>
                      </c:pt>
                      <c:pt idx="178">
                        <c:v>45177</c:v>
                      </c:pt>
                      <c:pt idx="179">
                        <c:v>45180</c:v>
                      </c:pt>
                      <c:pt idx="180">
                        <c:v>45181</c:v>
                      </c:pt>
                      <c:pt idx="181">
                        <c:v>45182</c:v>
                      </c:pt>
                      <c:pt idx="182">
                        <c:v>45183</c:v>
                      </c:pt>
                      <c:pt idx="183">
                        <c:v>45184</c:v>
                      </c:pt>
                      <c:pt idx="184">
                        <c:v>45187</c:v>
                      </c:pt>
                      <c:pt idx="185">
                        <c:v>45188</c:v>
                      </c:pt>
                      <c:pt idx="186">
                        <c:v>45189</c:v>
                      </c:pt>
                      <c:pt idx="187">
                        <c:v>45190</c:v>
                      </c:pt>
                      <c:pt idx="188">
                        <c:v>45191</c:v>
                      </c:pt>
                      <c:pt idx="189">
                        <c:v>45194</c:v>
                      </c:pt>
                      <c:pt idx="190">
                        <c:v>45195</c:v>
                      </c:pt>
                      <c:pt idx="191">
                        <c:v>45196</c:v>
                      </c:pt>
                      <c:pt idx="192">
                        <c:v>45197</c:v>
                      </c:pt>
                      <c:pt idx="193">
                        <c:v>45198</c:v>
                      </c:pt>
                      <c:pt idx="194">
                        <c:v>45201</c:v>
                      </c:pt>
                      <c:pt idx="195">
                        <c:v>45202</c:v>
                      </c:pt>
                      <c:pt idx="196">
                        <c:v>45203</c:v>
                      </c:pt>
                      <c:pt idx="197">
                        <c:v>45204</c:v>
                      </c:pt>
                      <c:pt idx="198">
                        <c:v>45205</c:v>
                      </c:pt>
                      <c:pt idx="199">
                        <c:v>45208</c:v>
                      </c:pt>
                      <c:pt idx="200">
                        <c:v>45209</c:v>
                      </c:pt>
                      <c:pt idx="201">
                        <c:v>45210</c:v>
                      </c:pt>
                      <c:pt idx="202">
                        <c:v>45211</c:v>
                      </c:pt>
                      <c:pt idx="203">
                        <c:v>45212</c:v>
                      </c:pt>
                      <c:pt idx="204">
                        <c:v>45215</c:v>
                      </c:pt>
                      <c:pt idx="205">
                        <c:v>45216</c:v>
                      </c:pt>
                      <c:pt idx="206">
                        <c:v>45217</c:v>
                      </c:pt>
                      <c:pt idx="207">
                        <c:v>45218</c:v>
                      </c:pt>
                      <c:pt idx="208">
                        <c:v>45219</c:v>
                      </c:pt>
                      <c:pt idx="209">
                        <c:v>45222</c:v>
                      </c:pt>
                      <c:pt idx="210">
                        <c:v>45223</c:v>
                      </c:pt>
                      <c:pt idx="211">
                        <c:v>45224</c:v>
                      </c:pt>
                      <c:pt idx="212">
                        <c:v>45225</c:v>
                      </c:pt>
                      <c:pt idx="213">
                        <c:v>45226</c:v>
                      </c:pt>
                      <c:pt idx="214">
                        <c:v>45229</c:v>
                      </c:pt>
                      <c:pt idx="215">
                        <c:v>45230</c:v>
                      </c:pt>
                      <c:pt idx="216">
                        <c:v>45231</c:v>
                      </c:pt>
                      <c:pt idx="217">
                        <c:v>45232</c:v>
                      </c:pt>
                      <c:pt idx="218">
                        <c:v>45233</c:v>
                      </c:pt>
                      <c:pt idx="219">
                        <c:v>45236</c:v>
                      </c:pt>
                      <c:pt idx="220">
                        <c:v>45237</c:v>
                      </c:pt>
                      <c:pt idx="221">
                        <c:v>45238</c:v>
                      </c:pt>
                      <c:pt idx="222">
                        <c:v>45239</c:v>
                      </c:pt>
                      <c:pt idx="223">
                        <c:v>45240</c:v>
                      </c:pt>
                      <c:pt idx="224">
                        <c:v>45243</c:v>
                      </c:pt>
                      <c:pt idx="225">
                        <c:v>45244</c:v>
                      </c:pt>
                      <c:pt idx="226">
                        <c:v>45245</c:v>
                      </c:pt>
                      <c:pt idx="227">
                        <c:v>45246</c:v>
                      </c:pt>
                      <c:pt idx="228">
                        <c:v>45247</c:v>
                      </c:pt>
                      <c:pt idx="229">
                        <c:v>45250</c:v>
                      </c:pt>
                      <c:pt idx="230">
                        <c:v>45251</c:v>
                      </c:pt>
                      <c:pt idx="231">
                        <c:v>45252</c:v>
                      </c:pt>
                      <c:pt idx="232">
                        <c:v>45253</c:v>
                      </c:pt>
                      <c:pt idx="233">
                        <c:v>45254</c:v>
                      </c:pt>
                      <c:pt idx="234">
                        <c:v>45257</c:v>
                      </c:pt>
                      <c:pt idx="235">
                        <c:v>45258</c:v>
                      </c:pt>
                      <c:pt idx="236">
                        <c:v>45259</c:v>
                      </c:pt>
                      <c:pt idx="237">
                        <c:v>45260</c:v>
                      </c:pt>
                      <c:pt idx="238">
                        <c:v>45261</c:v>
                      </c:pt>
                      <c:pt idx="239">
                        <c:v>45264</c:v>
                      </c:pt>
                      <c:pt idx="240">
                        <c:v>45265</c:v>
                      </c:pt>
                      <c:pt idx="241">
                        <c:v>45266</c:v>
                      </c:pt>
                      <c:pt idx="242">
                        <c:v>45267</c:v>
                      </c:pt>
                      <c:pt idx="243">
                        <c:v>45268</c:v>
                      </c:pt>
                      <c:pt idx="244">
                        <c:v>45271</c:v>
                      </c:pt>
                      <c:pt idx="245">
                        <c:v>45272</c:v>
                      </c:pt>
                      <c:pt idx="246">
                        <c:v>45273</c:v>
                      </c:pt>
                      <c:pt idx="247">
                        <c:v>45274</c:v>
                      </c:pt>
                      <c:pt idx="248">
                        <c:v>45275</c:v>
                      </c:pt>
                      <c:pt idx="249">
                        <c:v>45278</c:v>
                      </c:pt>
                      <c:pt idx="250">
                        <c:v>45279</c:v>
                      </c:pt>
                      <c:pt idx="251">
                        <c:v>45280</c:v>
                      </c:pt>
                      <c:pt idx="252">
                        <c:v>45281</c:v>
                      </c:pt>
                      <c:pt idx="253">
                        <c:v>45282</c:v>
                      </c:pt>
                      <c:pt idx="254">
                        <c:v>45286</c:v>
                      </c:pt>
                      <c:pt idx="255">
                        <c:v>45287</c:v>
                      </c:pt>
                      <c:pt idx="256">
                        <c:v>45288</c:v>
                      </c:pt>
                      <c:pt idx="257">
                        <c:v>45289</c:v>
                      </c:pt>
                      <c:pt idx="258">
                        <c:v>45293</c:v>
                      </c:pt>
                      <c:pt idx="259">
                        <c:v>45294</c:v>
                      </c:pt>
                      <c:pt idx="260">
                        <c:v>45295</c:v>
                      </c:pt>
                      <c:pt idx="261">
                        <c:v>45296</c:v>
                      </c:pt>
                      <c:pt idx="262">
                        <c:v>45299</c:v>
                      </c:pt>
                      <c:pt idx="263">
                        <c:v>45300</c:v>
                      </c:pt>
                      <c:pt idx="264">
                        <c:v>45301</c:v>
                      </c:pt>
                      <c:pt idx="265">
                        <c:v>45302</c:v>
                      </c:pt>
                      <c:pt idx="266">
                        <c:v>45303</c:v>
                      </c:pt>
                      <c:pt idx="267">
                        <c:v>45306</c:v>
                      </c:pt>
                      <c:pt idx="268">
                        <c:v>45307</c:v>
                      </c:pt>
                      <c:pt idx="269">
                        <c:v>45308</c:v>
                      </c:pt>
                      <c:pt idx="270">
                        <c:v>45309</c:v>
                      </c:pt>
                      <c:pt idx="271">
                        <c:v>45310</c:v>
                      </c:pt>
                      <c:pt idx="272">
                        <c:v>45313</c:v>
                      </c:pt>
                      <c:pt idx="273">
                        <c:v>45314</c:v>
                      </c:pt>
                      <c:pt idx="274">
                        <c:v>45315</c:v>
                      </c:pt>
                      <c:pt idx="275">
                        <c:v>45316</c:v>
                      </c:pt>
                      <c:pt idx="276">
                        <c:v>45317</c:v>
                      </c:pt>
                      <c:pt idx="277">
                        <c:v>45320</c:v>
                      </c:pt>
                      <c:pt idx="278">
                        <c:v>45321</c:v>
                      </c:pt>
                      <c:pt idx="279">
                        <c:v>45322</c:v>
                      </c:pt>
                      <c:pt idx="280">
                        <c:v>45323</c:v>
                      </c:pt>
                      <c:pt idx="281">
                        <c:v>45324</c:v>
                      </c:pt>
                      <c:pt idx="282">
                        <c:v>45327</c:v>
                      </c:pt>
                      <c:pt idx="283">
                        <c:v>45328</c:v>
                      </c:pt>
                      <c:pt idx="284">
                        <c:v>45329</c:v>
                      </c:pt>
                      <c:pt idx="285">
                        <c:v>45330</c:v>
                      </c:pt>
                      <c:pt idx="286">
                        <c:v>45331</c:v>
                      </c:pt>
                      <c:pt idx="287">
                        <c:v>45334</c:v>
                      </c:pt>
                      <c:pt idx="288">
                        <c:v>45335</c:v>
                      </c:pt>
                      <c:pt idx="289">
                        <c:v>45336</c:v>
                      </c:pt>
                      <c:pt idx="290">
                        <c:v>45337</c:v>
                      </c:pt>
                      <c:pt idx="291">
                        <c:v>45338</c:v>
                      </c:pt>
                      <c:pt idx="292">
                        <c:v>45341</c:v>
                      </c:pt>
                      <c:pt idx="293">
                        <c:v>45342</c:v>
                      </c:pt>
                      <c:pt idx="294">
                        <c:v>45343</c:v>
                      </c:pt>
                      <c:pt idx="295">
                        <c:v>45344</c:v>
                      </c:pt>
                      <c:pt idx="296">
                        <c:v>45345</c:v>
                      </c:pt>
                      <c:pt idx="297">
                        <c:v>45348</c:v>
                      </c:pt>
                      <c:pt idx="298">
                        <c:v>45349</c:v>
                      </c:pt>
                      <c:pt idx="299">
                        <c:v>45350</c:v>
                      </c:pt>
                      <c:pt idx="300">
                        <c:v>45351</c:v>
                      </c:pt>
                      <c:pt idx="301">
                        <c:v>45352</c:v>
                      </c:pt>
                      <c:pt idx="302">
                        <c:v>45355</c:v>
                      </c:pt>
                      <c:pt idx="303">
                        <c:v>45356</c:v>
                      </c:pt>
                      <c:pt idx="304">
                        <c:v>45357</c:v>
                      </c:pt>
                      <c:pt idx="305">
                        <c:v>45358</c:v>
                      </c:pt>
                      <c:pt idx="306">
                        <c:v>45359</c:v>
                      </c:pt>
                      <c:pt idx="307">
                        <c:v>45362</c:v>
                      </c:pt>
                      <c:pt idx="308">
                        <c:v>45363</c:v>
                      </c:pt>
                      <c:pt idx="309">
                        <c:v>45364</c:v>
                      </c:pt>
                      <c:pt idx="310">
                        <c:v>45365</c:v>
                      </c:pt>
                      <c:pt idx="311">
                        <c:v>45366</c:v>
                      </c:pt>
                      <c:pt idx="312">
                        <c:v>45369</c:v>
                      </c:pt>
                      <c:pt idx="313">
                        <c:v>45370</c:v>
                      </c:pt>
                      <c:pt idx="314">
                        <c:v>45371</c:v>
                      </c:pt>
                      <c:pt idx="315">
                        <c:v>45372</c:v>
                      </c:pt>
                      <c:pt idx="316">
                        <c:v>45373</c:v>
                      </c:pt>
                      <c:pt idx="317">
                        <c:v>45376</c:v>
                      </c:pt>
                      <c:pt idx="318">
                        <c:v>45377</c:v>
                      </c:pt>
                      <c:pt idx="319">
                        <c:v>45378</c:v>
                      </c:pt>
                      <c:pt idx="320">
                        <c:v>45379</c:v>
                      </c:pt>
                      <c:pt idx="321">
                        <c:v>45383</c:v>
                      </c:pt>
                      <c:pt idx="322">
                        <c:v>45384</c:v>
                      </c:pt>
                      <c:pt idx="323">
                        <c:v>45385</c:v>
                      </c:pt>
                      <c:pt idx="324">
                        <c:v>45386</c:v>
                      </c:pt>
                      <c:pt idx="325">
                        <c:v>45387</c:v>
                      </c:pt>
                      <c:pt idx="326">
                        <c:v>45390</c:v>
                      </c:pt>
                      <c:pt idx="327">
                        <c:v>45391</c:v>
                      </c:pt>
                      <c:pt idx="328">
                        <c:v>45392</c:v>
                      </c:pt>
                      <c:pt idx="329">
                        <c:v>45393</c:v>
                      </c:pt>
                      <c:pt idx="330">
                        <c:v>45394</c:v>
                      </c:pt>
                      <c:pt idx="331">
                        <c:v>45397</c:v>
                      </c:pt>
                      <c:pt idx="332">
                        <c:v>45398</c:v>
                      </c:pt>
                      <c:pt idx="333">
                        <c:v>45399</c:v>
                      </c:pt>
                      <c:pt idx="334">
                        <c:v>45400</c:v>
                      </c:pt>
                      <c:pt idx="335">
                        <c:v>45401</c:v>
                      </c:pt>
                      <c:pt idx="336">
                        <c:v>45404</c:v>
                      </c:pt>
                      <c:pt idx="337">
                        <c:v>45405</c:v>
                      </c:pt>
                      <c:pt idx="338">
                        <c:v>45406</c:v>
                      </c:pt>
                      <c:pt idx="339">
                        <c:v>45407</c:v>
                      </c:pt>
                      <c:pt idx="340">
                        <c:v>45408</c:v>
                      </c:pt>
                      <c:pt idx="341">
                        <c:v>45411</c:v>
                      </c:pt>
                      <c:pt idx="342">
                        <c:v>45412</c:v>
                      </c:pt>
                      <c:pt idx="343">
                        <c:v>45413</c:v>
                      </c:pt>
                      <c:pt idx="344">
                        <c:v>45414</c:v>
                      </c:pt>
                      <c:pt idx="345">
                        <c:v>45415</c:v>
                      </c:pt>
                      <c:pt idx="346">
                        <c:v>45418</c:v>
                      </c:pt>
                      <c:pt idx="347">
                        <c:v>45419</c:v>
                      </c:pt>
                      <c:pt idx="348">
                        <c:v>45420</c:v>
                      </c:pt>
                      <c:pt idx="349">
                        <c:v>45421</c:v>
                      </c:pt>
                      <c:pt idx="350">
                        <c:v>45422</c:v>
                      </c:pt>
                      <c:pt idx="351">
                        <c:v>45425</c:v>
                      </c:pt>
                      <c:pt idx="352">
                        <c:v>45426</c:v>
                      </c:pt>
                      <c:pt idx="353">
                        <c:v>45427</c:v>
                      </c:pt>
                      <c:pt idx="354">
                        <c:v>45428</c:v>
                      </c:pt>
                      <c:pt idx="355">
                        <c:v>45429</c:v>
                      </c:pt>
                      <c:pt idx="356">
                        <c:v>45432</c:v>
                      </c:pt>
                      <c:pt idx="357">
                        <c:v>45433</c:v>
                      </c:pt>
                      <c:pt idx="358">
                        <c:v>45434</c:v>
                      </c:pt>
                      <c:pt idx="359">
                        <c:v>45435</c:v>
                      </c:pt>
                      <c:pt idx="360">
                        <c:v>45436</c:v>
                      </c:pt>
                      <c:pt idx="361">
                        <c:v>45439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Munka1!$C$2:$C$363</c15:sqref>
                        </c15:formulaRef>
                      </c:ext>
                    </c:extLst>
                    <c:numCache>
                      <c:formatCode>General</c:formatCode>
                      <c:ptCount val="362"/>
                      <c:pt idx="0">
                        <c:v>12.69</c:v>
                      </c:pt>
                      <c:pt idx="1">
                        <c:v>12.58</c:v>
                      </c:pt>
                      <c:pt idx="2">
                        <c:v>12.19</c:v>
                      </c:pt>
                      <c:pt idx="3">
                        <c:v>11.41</c:v>
                      </c:pt>
                      <c:pt idx="4">
                        <c:v>10.99</c:v>
                      </c:pt>
                      <c:pt idx="5">
                        <c:v>10.45</c:v>
                      </c:pt>
                      <c:pt idx="6">
                        <c:v>10.72</c:v>
                      </c:pt>
                      <c:pt idx="7">
                        <c:v>10.62</c:v>
                      </c:pt>
                      <c:pt idx="8">
                        <c:v>10.52</c:v>
                      </c:pt>
                      <c:pt idx="9">
                        <c:v>10.220000000000001</c:v>
                      </c:pt>
                      <c:pt idx="10">
                        <c:v>10.01</c:v>
                      </c:pt>
                      <c:pt idx="11">
                        <c:v>10.19</c:v>
                      </c:pt>
                      <c:pt idx="12">
                        <c:v>9.8699999999999992</c:v>
                      </c:pt>
                      <c:pt idx="13">
                        <c:v>9.7200000000000006</c:v>
                      </c:pt>
                      <c:pt idx="14">
                        <c:v>9.77</c:v>
                      </c:pt>
                      <c:pt idx="15">
                        <c:v>10.01</c:v>
                      </c:pt>
                      <c:pt idx="16">
                        <c:v>9.83</c:v>
                      </c:pt>
                      <c:pt idx="17">
                        <c:v>9.9700000000000006</c:v>
                      </c:pt>
                      <c:pt idx="18">
                        <c:v>9.9</c:v>
                      </c:pt>
                      <c:pt idx="19">
                        <c:v>9.98</c:v>
                      </c:pt>
                      <c:pt idx="20">
                        <c:v>10.220000000000001</c:v>
                      </c:pt>
                      <c:pt idx="21">
                        <c:v>10.19</c:v>
                      </c:pt>
                      <c:pt idx="22">
                        <c:v>10.19</c:v>
                      </c:pt>
                      <c:pt idx="23">
                        <c:v>10.07</c:v>
                      </c:pt>
                      <c:pt idx="24">
                        <c:v>10</c:v>
                      </c:pt>
                      <c:pt idx="25">
                        <c:v>10.11</c:v>
                      </c:pt>
                      <c:pt idx="26">
                        <c:v>10.18</c:v>
                      </c:pt>
                      <c:pt idx="27">
                        <c:v>10.11</c:v>
                      </c:pt>
                      <c:pt idx="28">
                        <c:v>10</c:v>
                      </c:pt>
                      <c:pt idx="29">
                        <c:v>10.48</c:v>
                      </c:pt>
                      <c:pt idx="30">
                        <c:v>10.78</c:v>
                      </c:pt>
                      <c:pt idx="31">
                        <c:v>10.63</c:v>
                      </c:pt>
                      <c:pt idx="32">
                        <c:v>10.81</c:v>
                      </c:pt>
                      <c:pt idx="33">
                        <c:v>10.92</c:v>
                      </c:pt>
                      <c:pt idx="34">
                        <c:v>11.57</c:v>
                      </c:pt>
                      <c:pt idx="35">
                        <c:v>11.61</c:v>
                      </c:pt>
                      <c:pt idx="36">
                        <c:v>11.68</c:v>
                      </c:pt>
                      <c:pt idx="37">
                        <c:v>11.44</c:v>
                      </c:pt>
                      <c:pt idx="38">
                        <c:v>11.06</c:v>
                      </c:pt>
                      <c:pt idx="39">
                        <c:v>10.99</c:v>
                      </c:pt>
                      <c:pt idx="40">
                        <c:v>10.79</c:v>
                      </c:pt>
                      <c:pt idx="41">
                        <c:v>10.72</c:v>
                      </c:pt>
                      <c:pt idx="42">
                        <c:v>10.79</c:v>
                      </c:pt>
                      <c:pt idx="43">
                        <c:v>10.76</c:v>
                      </c:pt>
                      <c:pt idx="44">
                        <c:v>10.69</c:v>
                      </c:pt>
                      <c:pt idx="45">
                        <c:v>10.6</c:v>
                      </c:pt>
                      <c:pt idx="46">
                        <c:v>10.59</c:v>
                      </c:pt>
                      <c:pt idx="47">
                        <c:v>10.74</c:v>
                      </c:pt>
                      <c:pt idx="48">
                        <c:v>10.88</c:v>
                      </c:pt>
                      <c:pt idx="49">
                        <c:v>10.98</c:v>
                      </c:pt>
                      <c:pt idx="50">
                        <c:v>10.86</c:v>
                      </c:pt>
                      <c:pt idx="51">
                        <c:v>10.9</c:v>
                      </c:pt>
                      <c:pt idx="53">
                        <c:v>10.97</c:v>
                      </c:pt>
                      <c:pt idx="54">
                        <c:v>10.97</c:v>
                      </c:pt>
                      <c:pt idx="55">
                        <c:v>11.01</c:v>
                      </c:pt>
                      <c:pt idx="56">
                        <c:v>10.91</c:v>
                      </c:pt>
                      <c:pt idx="57">
                        <c:v>10.74</c:v>
                      </c:pt>
                      <c:pt idx="58">
                        <c:v>10.48</c:v>
                      </c:pt>
                      <c:pt idx="59">
                        <c:v>10.52</c:v>
                      </c:pt>
                      <c:pt idx="60">
                        <c:v>10.5</c:v>
                      </c:pt>
                      <c:pt idx="61">
                        <c:v>10.51</c:v>
                      </c:pt>
                      <c:pt idx="62">
                        <c:v>10.73</c:v>
                      </c:pt>
                      <c:pt idx="63">
                        <c:v>10.76</c:v>
                      </c:pt>
                      <c:pt idx="64">
                        <c:v>10.88</c:v>
                      </c:pt>
                      <c:pt idx="65">
                        <c:v>11.11</c:v>
                      </c:pt>
                      <c:pt idx="66">
                        <c:v>11.14</c:v>
                      </c:pt>
                      <c:pt idx="67">
                        <c:v>10.86</c:v>
                      </c:pt>
                      <c:pt idx="68">
                        <c:v>10.86</c:v>
                      </c:pt>
                      <c:pt idx="71">
                        <c:v>10.91</c:v>
                      </c:pt>
                      <c:pt idx="72">
                        <c:v>11.12</c:v>
                      </c:pt>
                      <c:pt idx="73">
                        <c:v>11.4</c:v>
                      </c:pt>
                      <c:pt idx="74">
                        <c:v>11.23</c:v>
                      </c:pt>
                      <c:pt idx="75">
                        <c:v>11.27</c:v>
                      </c:pt>
                      <c:pt idx="76">
                        <c:v>11.35</c:v>
                      </c:pt>
                      <c:pt idx="77">
                        <c:v>11.05</c:v>
                      </c:pt>
                      <c:pt idx="78">
                        <c:v>10.78</c:v>
                      </c:pt>
                      <c:pt idx="79">
                        <c:v>10.46</c:v>
                      </c:pt>
                      <c:pt idx="80">
                        <c:v>10.35</c:v>
                      </c:pt>
                      <c:pt idx="81">
                        <c:v>10.32</c:v>
                      </c:pt>
                      <c:pt idx="82">
                        <c:v>10.24</c:v>
                      </c:pt>
                      <c:pt idx="83">
                        <c:v>10.24</c:v>
                      </c:pt>
                      <c:pt idx="84">
                        <c:v>10.09</c:v>
                      </c:pt>
                      <c:pt idx="86">
                        <c:v>10.1</c:v>
                      </c:pt>
                      <c:pt idx="87">
                        <c:v>10.07</c:v>
                      </c:pt>
                      <c:pt idx="88">
                        <c:v>10.16</c:v>
                      </c:pt>
                      <c:pt idx="89">
                        <c:v>10.14</c:v>
                      </c:pt>
                      <c:pt idx="90">
                        <c:v>10.26</c:v>
                      </c:pt>
                      <c:pt idx="91">
                        <c:v>10.26</c:v>
                      </c:pt>
                      <c:pt idx="92">
                        <c:v>10.31</c:v>
                      </c:pt>
                      <c:pt idx="93">
                        <c:v>10.27</c:v>
                      </c:pt>
                      <c:pt idx="94">
                        <c:v>10.27</c:v>
                      </c:pt>
                      <c:pt idx="95">
                        <c:v>10.3</c:v>
                      </c:pt>
                      <c:pt idx="96">
                        <c:v>10.18</c:v>
                      </c:pt>
                      <c:pt idx="97">
                        <c:v>10.199999999999999</c:v>
                      </c:pt>
                      <c:pt idx="98">
                        <c:v>10.23</c:v>
                      </c:pt>
                      <c:pt idx="99">
                        <c:v>10.27</c:v>
                      </c:pt>
                      <c:pt idx="100">
                        <c:v>10.33</c:v>
                      </c:pt>
                      <c:pt idx="101">
                        <c:v>10.56</c:v>
                      </c:pt>
                      <c:pt idx="102">
                        <c:v>10.45</c:v>
                      </c:pt>
                      <c:pt idx="103">
                        <c:v>10.43</c:v>
                      </c:pt>
                      <c:pt idx="104">
                        <c:v>10.42</c:v>
                      </c:pt>
                      <c:pt idx="105">
                        <c:v>10.37</c:v>
                      </c:pt>
                      <c:pt idx="106">
                        <c:v>10.29</c:v>
                      </c:pt>
                      <c:pt idx="107">
                        <c:v>10.25</c:v>
                      </c:pt>
                      <c:pt idx="108">
                        <c:v>10.1</c:v>
                      </c:pt>
                      <c:pt idx="109">
                        <c:v>10.14</c:v>
                      </c:pt>
                      <c:pt idx="110">
                        <c:v>10</c:v>
                      </c:pt>
                      <c:pt idx="111">
                        <c:v>10.11</c:v>
                      </c:pt>
                      <c:pt idx="112">
                        <c:v>9.89</c:v>
                      </c:pt>
                      <c:pt idx="113">
                        <c:v>9.83</c:v>
                      </c:pt>
                      <c:pt idx="114">
                        <c:v>9.64</c:v>
                      </c:pt>
                      <c:pt idx="115">
                        <c:v>9.52</c:v>
                      </c:pt>
                      <c:pt idx="116">
                        <c:v>9.5399999999999991</c:v>
                      </c:pt>
                      <c:pt idx="117">
                        <c:v>9.5500000000000007</c:v>
                      </c:pt>
                      <c:pt idx="118">
                        <c:v>9.6</c:v>
                      </c:pt>
                      <c:pt idx="119">
                        <c:v>9.69</c:v>
                      </c:pt>
                      <c:pt idx="120">
                        <c:v>9.69</c:v>
                      </c:pt>
                      <c:pt idx="121">
                        <c:v>9.5299999999999994</c:v>
                      </c:pt>
                      <c:pt idx="122">
                        <c:v>9.51</c:v>
                      </c:pt>
                      <c:pt idx="123">
                        <c:v>9.43</c:v>
                      </c:pt>
                      <c:pt idx="124">
                        <c:v>9.32</c:v>
                      </c:pt>
                      <c:pt idx="125">
                        <c:v>9.1199999999999992</c:v>
                      </c:pt>
                      <c:pt idx="126">
                        <c:v>9.02</c:v>
                      </c:pt>
                      <c:pt idx="127">
                        <c:v>8.93</c:v>
                      </c:pt>
                      <c:pt idx="128">
                        <c:v>8.99</c:v>
                      </c:pt>
                      <c:pt idx="129">
                        <c:v>8.99</c:v>
                      </c:pt>
                      <c:pt idx="130">
                        <c:v>8.94</c:v>
                      </c:pt>
                      <c:pt idx="131">
                        <c:v>8.7899999999999991</c:v>
                      </c:pt>
                      <c:pt idx="132">
                        <c:v>9.02</c:v>
                      </c:pt>
                      <c:pt idx="133">
                        <c:v>9.25</c:v>
                      </c:pt>
                      <c:pt idx="134">
                        <c:v>9.25</c:v>
                      </c:pt>
                      <c:pt idx="135">
                        <c:v>9.11</c:v>
                      </c:pt>
                      <c:pt idx="136">
                        <c:v>9.16</c:v>
                      </c:pt>
                      <c:pt idx="137">
                        <c:v>8.93</c:v>
                      </c:pt>
                      <c:pt idx="138">
                        <c:v>8.9</c:v>
                      </c:pt>
                      <c:pt idx="139">
                        <c:v>8.82</c:v>
                      </c:pt>
                      <c:pt idx="140">
                        <c:v>8.65</c:v>
                      </c:pt>
                      <c:pt idx="141">
                        <c:v>8.68</c:v>
                      </c:pt>
                      <c:pt idx="142">
                        <c:v>8.84</c:v>
                      </c:pt>
                      <c:pt idx="143">
                        <c:v>8.84</c:v>
                      </c:pt>
                      <c:pt idx="144">
                        <c:v>8.86</c:v>
                      </c:pt>
                      <c:pt idx="145">
                        <c:v>8.73</c:v>
                      </c:pt>
                      <c:pt idx="146">
                        <c:v>8.7899999999999991</c:v>
                      </c:pt>
                      <c:pt idx="147">
                        <c:v>8.6999999999999993</c:v>
                      </c:pt>
                      <c:pt idx="148">
                        <c:v>8.6999999999999993</c:v>
                      </c:pt>
                      <c:pt idx="149">
                        <c:v>8.6</c:v>
                      </c:pt>
                      <c:pt idx="150">
                        <c:v>8.75</c:v>
                      </c:pt>
                      <c:pt idx="151">
                        <c:v>8.89</c:v>
                      </c:pt>
                      <c:pt idx="152">
                        <c:v>8.85</c:v>
                      </c:pt>
                      <c:pt idx="153">
                        <c:v>8.9499999999999993</c:v>
                      </c:pt>
                      <c:pt idx="154">
                        <c:v>8.89</c:v>
                      </c:pt>
                      <c:pt idx="155">
                        <c:v>8.85</c:v>
                      </c:pt>
                      <c:pt idx="156">
                        <c:v>8.85</c:v>
                      </c:pt>
                      <c:pt idx="157">
                        <c:v>8.81</c:v>
                      </c:pt>
                      <c:pt idx="158">
                        <c:v>8.66</c:v>
                      </c:pt>
                      <c:pt idx="159">
                        <c:v>8.5399999999999991</c:v>
                      </c:pt>
                      <c:pt idx="160">
                        <c:v>8.68</c:v>
                      </c:pt>
                      <c:pt idx="161">
                        <c:v>8.6300000000000008</c:v>
                      </c:pt>
                      <c:pt idx="162">
                        <c:v>8.86</c:v>
                      </c:pt>
                      <c:pt idx="163">
                        <c:v>8.73</c:v>
                      </c:pt>
                      <c:pt idx="164">
                        <c:v>8.84</c:v>
                      </c:pt>
                      <c:pt idx="165">
                        <c:v>8.94</c:v>
                      </c:pt>
                      <c:pt idx="166">
                        <c:v>8.75</c:v>
                      </c:pt>
                      <c:pt idx="167">
                        <c:v>8.64</c:v>
                      </c:pt>
                      <c:pt idx="168">
                        <c:v>8.4700000000000006</c:v>
                      </c:pt>
                      <c:pt idx="169">
                        <c:v>8.3800000000000008</c:v>
                      </c:pt>
                      <c:pt idx="170">
                        <c:v>8.3800000000000008</c:v>
                      </c:pt>
                      <c:pt idx="171">
                        <c:v>8.32</c:v>
                      </c:pt>
                      <c:pt idx="172">
                        <c:v>8.07</c:v>
                      </c:pt>
                      <c:pt idx="173">
                        <c:v>8.08</c:v>
                      </c:pt>
                      <c:pt idx="174">
                        <c:v>8.06</c:v>
                      </c:pt>
                      <c:pt idx="175">
                        <c:v>8.0299999999999994</c:v>
                      </c:pt>
                      <c:pt idx="176">
                        <c:v>8.3000000000000007</c:v>
                      </c:pt>
                      <c:pt idx="177">
                        <c:v>8.25</c:v>
                      </c:pt>
                      <c:pt idx="178">
                        <c:v>8.2200000000000006</c:v>
                      </c:pt>
                      <c:pt idx="179">
                        <c:v>8.15</c:v>
                      </c:pt>
                      <c:pt idx="180">
                        <c:v>8.09</c:v>
                      </c:pt>
                      <c:pt idx="181">
                        <c:v>8.1</c:v>
                      </c:pt>
                      <c:pt idx="182">
                        <c:v>8.02</c:v>
                      </c:pt>
                      <c:pt idx="183">
                        <c:v>7.97</c:v>
                      </c:pt>
                      <c:pt idx="184">
                        <c:v>7.87</c:v>
                      </c:pt>
                      <c:pt idx="185">
                        <c:v>7.82</c:v>
                      </c:pt>
                      <c:pt idx="186">
                        <c:v>7.82</c:v>
                      </c:pt>
                      <c:pt idx="187">
                        <c:v>7.83</c:v>
                      </c:pt>
                      <c:pt idx="188">
                        <c:v>7.74</c:v>
                      </c:pt>
                      <c:pt idx="189">
                        <c:v>7.74</c:v>
                      </c:pt>
                      <c:pt idx="190">
                        <c:v>7.93</c:v>
                      </c:pt>
                      <c:pt idx="191">
                        <c:v>8</c:v>
                      </c:pt>
                      <c:pt idx="192">
                        <c:v>8.3000000000000007</c:v>
                      </c:pt>
                      <c:pt idx="193">
                        <c:v>8.25</c:v>
                      </c:pt>
                      <c:pt idx="194">
                        <c:v>8.26</c:v>
                      </c:pt>
                      <c:pt idx="195">
                        <c:v>8.25</c:v>
                      </c:pt>
                      <c:pt idx="196">
                        <c:v>8.3800000000000008</c:v>
                      </c:pt>
                      <c:pt idx="197">
                        <c:v>8.41</c:v>
                      </c:pt>
                      <c:pt idx="198">
                        <c:v>8.42</c:v>
                      </c:pt>
                      <c:pt idx="199">
                        <c:v>8.49</c:v>
                      </c:pt>
                      <c:pt idx="200">
                        <c:v>8.24</c:v>
                      </c:pt>
                      <c:pt idx="201">
                        <c:v>7.91</c:v>
                      </c:pt>
                      <c:pt idx="202">
                        <c:v>7.9</c:v>
                      </c:pt>
                      <c:pt idx="203">
                        <c:v>7.93</c:v>
                      </c:pt>
                      <c:pt idx="204">
                        <c:v>8.09</c:v>
                      </c:pt>
                      <c:pt idx="205">
                        <c:v>8.1199999999999992</c:v>
                      </c:pt>
                      <c:pt idx="206">
                        <c:v>8.14</c:v>
                      </c:pt>
                      <c:pt idx="207">
                        <c:v>8.3000000000000007</c:v>
                      </c:pt>
                      <c:pt idx="208">
                        <c:v>8.3000000000000007</c:v>
                      </c:pt>
                      <c:pt idx="210">
                        <c:v>8.27</c:v>
                      </c:pt>
                      <c:pt idx="211">
                        <c:v>8.26</c:v>
                      </c:pt>
                      <c:pt idx="212">
                        <c:v>8.1999999999999993</c:v>
                      </c:pt>
                      <c:pt idx="213">
                        <c:v>8.2100000000000009</c:v>
                      </c:pt>
                      <c:pt idx="214">
                        <c:v>8.09</c:v>
                      </c:pt>
                      <c:pt idx="215">
                        <c:v>8.0299999999999994</c:v>
                      </c:pt>
                      <c:pt idx="217">
                        <c:v>7.86</c:v>
                      </c:pt>
                      <c:pt idx="218">
                        <c:v>7.74</c:v>
                      </c:pt>
                      <c:pt idx="219">
                        <c:v>7.55</c:v>
                      </c:pt>
                      <c:pt idx="220">
                        <c:v>7.7</c:v>
                      </c:pt>
                      <c:pt idx="221">
                        <c:v>7.65</c:v>
                      </c:pt>
                      <c:pt idx="222">
                        <c:v>7.77</c:v>
                      </c:pt>
                      <c:pt idx="223">
                        <c:v>7.64</c:v>
                      </c:pt>
                      <c:pt idx="224">
                        <c:v>7.67</c:v>
                      </c:pt>
                      <c:pt idx="225">
                        <c:v>7.73</c:v>
                      </c:pt>
                      <c:pt idx="226">
                        <c:v>7.52</c:v>
                      </c:pt>
                      <c:pt idx="227">
                        <c:v>7.49</c:v>
                      </c:pt>
                      <c:pt idx="228">
                        <c:v>7.2</c:v>
                      </c:pt>
                      <c:pt idx="229">
                        <c:v>7.29</c:v>
                      </c:pt>
                      <c:pt idx="230">
                        <c:v>7.02</c:v>
                      </c:pt>
                      <c:pt idx="231">
                        <c:v>7.17</c:v>
                      </c:pt>
                      <c:pt idx="232">
                        <c:v>7.24</c:v>
                      </c:pt>
                      <c:pt idx="233">
                        <c:v>7.4</c:v>
                      </c:pt>
                      <c:pt idx="234">
                        <c:v>7.37</c:v>
                      </c:pt>
                      <c:pt idx="235">
                        <c:v>7.25</c:v>
                      </c:pt>
                      <c:pt idx="236">
                        <c:v>7.06</c:v>
                      </c:pt>
                      <c:pt idx="237">
                        <c:v>6.96</c:v>
                      </c:pt>
                      <c:pt idx="238">
                        <c:v>7.06</c:v>
                      </c:pt>
                      <c:pt idx="239">
                        <c:v>7.02</c:v>
                      </c:pt>
                      <c:pt idx="240">
                        <c:v>6.68</c:v>
                      </c:pt>
                      <c:pt idx="241">
                        <c:v>6.72</c:v>
                      </c:pt>
                      <c:pt idx="242">
                        <c:v>6.62</c:v>
                      </c:pt>
                      <c:pt idx="243">
                        <c:v>6.66</c:v>
                      </c:pt>
                      <c:pt idx="244">
                        <c:v>6.58</c:v>
                      </c:pt>
                      <c:pt idx="245">
                        <c:v>6.38</c:v>
                      </c:pt>
                      <c:pt idx="246">
                        <c:v>6.45</c:v>
                      </c:pt>
                      <c:pt idx="247">
                        <c:v>6.13</c:v>
                      </c:pt>
                      <c:pt idx="248">
                        <c:v>6</c:v>
                      </c:pt>
                      <c:pt idx="249">
                        <c:v>6.1</c:v>
                      </c:pt>
                      <c:pt idx="250">
                        <c:v>6.14</c:v>
                      </c:pt>
                      <c:pt idx="251">
                        <c:v>5.99</c:v>
                      </c:pt>
                      <c:pt idx="252">
                        <c:v>5.86</c:v>
                      </c:pt>
                      <c:pt idx="253">
                        <c:v>5.97</c:v>
                      </c:pt>
                      <c:pt idx="255">
                        <c:v>6.02</c:v>
                      </c:pt>
                      <c:pt idx="256">
                        <c:v>6.03</c:v>
                      </c:pt>
                      <c:pt idx="257">
                        <c:v>6.01</c:v>
                      </c:pt>
                      <c:pt idx="258">
                        <c:v>6.14</c:v>
                      </c:pt>
                      <c:pt idx="259">
                        <c:v>6.13</c:v>
                      </c:pt>
                      <c:pt idx="260">
                        <c:v>6.11</c:v>
                      </c:pt>
                      <c:pt idx="261">
                        <c:v>6.13</c:v>
                      </c:pt>
                      <c:pt idx="262">
                        <c:v>6.01</c:v>
                      </c:pt>
                      <c:pt idx="263">
                        <c:v>5.97</c:v>
                      </c:pt>
                      <c:pt idx="264">
                        <c:v>5.79</c:v>
                      </c:pt>
                      <c:pt idx="265">
                        <c:v>5.76</c:v>
                      </c:pt>
                      <c:pt idx="266">
                        <c:v>5.57</c:v>
                      </c:pt>
                      <c:pt idx="267">
                        <c:v>5.61</c:v>
                      </c:pt>
                      <c:pt idx="268">
                        <c:v>5.67</c:v>
                      </c:pt>
                      <c:pt idx="269">
                        <c:v>5.64</c:v>
                      </c:pt>
                      <c:pt idx="270">
                        <c:v>5.7</c:v>
                      </c:pt>
                      <c:pt idx="271">
                        <c:v>5.69</c:v>
                      </c:pt>
                      <c:pt idx="272">
                        <c:v>5.67</c:v>
                      </c:pt>
                      <c:pt idx="273">
                        <c:v>5.72</c:v>
                      </c:pt>
                      <c:pt idx="274">
                        <c:v>5.73</c:v>
                      </c:pt>
                      <c:pt idx="275">
                        <c:v>5.92</c:v>
                      </c:pt>
                      <c:pt idx="276">
                        <c:v>5.89</c:v>
                      </c:pt>
                      <c:pt idx="277">
                        <c:v>5.98</c:v>
                      </c:pt>
                      <c:pt idx="278">
                        <c:v>5.98</c:v>
                      </c:pt>
                      <c:pt idx="279">
                        <c:v>5.94</c:v>
                      </c:pt>
                      <c:pt idx="280">
                        <c:v>5.85</c:v>
                      </c:pt>
                      <c:pt idx="281">
                        <c:v>5.71</c:v>
                      </c:pt>
                      <c:pt idx="282">
                        <c:v>5.88</c:v>
                      </c:pt>
                      <c:pt idx="283">
                        <c:v>5.98</c:v>
                      </c:pt>
                      <c:pt idx="284">
                        <c:v>6</c:v>
                      </c:pt>
                      <c:pt idx="285">
                        <c:v>6.06</c:v>
                      </c:pt>
                      <c:pt idx="286">
                        <c:v>5.85</c:v>
                      </c:pt>
                      <c:pt idx="287">
                        <c:v>5.85</c:v>
                      </c:pt>
                      <c:pt idx="288">
                        <c:v>5.91</c:v>
                      </c:pt>
                      <c:pt idx="289">
                        <c:v>5.98</c:v>
                      </c:pt>
                      <c:pt idx="290" formatCode="0.00">
                        <c:v>5.92</c:v>
                      </c:pt>
                      <c:pt idx="291" formatCode="0.00">
                        <c:v>5.91</c:v>
                      </c:pt>
                      <c:pt idx="292" formatCode="0.00">
                        <c:v>5.92</c:v>
                      </c:pt>
                      <c:pt idx="293" formatCode="0.00">
                        <c:v>5.88</c:v>
                      </c:pt>
                      <c:pt idx="294" formatCode="0.00">
                        <c:v>5.83</c:v>
                      </c:pt>
                      <c:pt idx="295" formatCode="0.00">
                        <c:v>5.77</c:v>
                      </c:pt>
                      <c:pt idx="296" formatCode="0.00">
                        <c:v>5.73</c:v>
                      </c:pt>
                      <c:pt idx="297" formatCode="0.00">
                        <c:v>5.68</c:v>
                      </c:pt>
                      <c:pt idx="298" formatCode="0.00">
                        <c:v>5.71</c:v>
                      </c:pt>
                      <c:pt idx="299" formatCode="0.00">
                        <c:v>5.9</c:v>
                      </c:pt>
                      <c:pt idx="300" formatCode="0.00">
                        <c:v>5.94</c:v>
                      </c:pt>
                      <c:pt idx="301" formatCode="0.00">
                        <c:v>6.01</c:v>
                      </c:pt>
                      <c:pt idx="302" formatCode="0.00">
                        <c:v>5.91</c:v>
                      </c:pt>
                      <c:pt idx="303" formatCode="0.00">
                        <c:v>5.94</c:v>
                      </c:pt>
                      <c:pt idx="304" formatCode="0.00">
                        <c:v>5.91</c:v>
                      </c:pt>
                      <c:pt idx="305" formatCode="0.00">
                        <c:v>5.91</c:v>
                      </c:pt>
                      <c:pt idx="306" formatCode="0.00">
                        <c:v>5.86</c:v>
                      </c:pt>
                      <c:pt idx="307" formatCode="0.00">
                        <c:v>5.81</c:v>
                      </c:pt>
                      <c:pt idx="308" formatCode="0.00">
                        <c:v>5.86</c:v>
                      </c:pt>
                      <c:pt idx="309" formatCode="0.00">
                        <c:v>5.92</c:v>
                      </c:pt>
                      <c:pt idx="310" formatCode="0.00">
                        <c:v>6.05</c:v>
                      </c:pt>
                      <c:pt idx="312" formatCode="0.00">
                        <c:v>6.24</c:v>
                      </c:pt>
                      <c:pt idx="313" formatCode="0.00">
                        <c:v>6.54</c:v>
                      </c:pt>
                      <c:pt idx="314" formatCode="0.00">
                        <c:v>6.25</c:v>
                      </c:pt>
                      <c:pt idx="315" formatCode="0.00">
                        <c:v>6.28</c:v>
                      </c:pt>
                      <c:pt idx="316" formatCode="0.00">
                        <c:v>6.37</c:v>
                      </c:pt>
                      <c:pt idx="317" formatCode="0.00">
                        <c:v>6.36</c:v>
                      </c:pt>
                      <c:pt idx="318" formatCode="0.00">
                        <c:v>6.42</c:v>
                      </c:pt>
                      <c:pt idx="319" formatCode="0.00">
                        <c:v>6.46</c:v>
                      </c:pt>
                      <c:pt idx="320" formatCode="0.00">
                        <c:v>6.53</c:v>
                      </c:pt>
                      <c:pt idx="322" formatCode="0.00">
                        <c:v>6.57</c:v>
                      </c:pt>
                      <c:pt idx="323" formatCode="0.00">
                        <c:v>6.6</c:v>
                      </c:pt>
                      <c:pt idx="324" formatCode="0.00">
                        <c:v>6.58</c:v>
                      </c:pt>
                      <c:pt idx="325" formatCode="0.00">
                        <c:v>6.5</c:v>
                      </c:pt>
                      <c:pt idx="326" formatCode="0.00">
                        <c:v>6.48</c:v>
                      </c:pt>
                      <c:pt idx="327" formatCode="0.00">
                        <c:v>6.48</c:v>
                      </c:pt>
                      <c:pt idx="328" formatCode="0.00">
                        <c:v>6.44</c:v>
                      </c:pt>
                      <c:pt idx="329" formatCode="0.00">
                        <c:v>6.66</c:v>
                      </c:pt>
                      <c:pt idx="330" formatCode="0.00">
                        <c:v>6.74</c:v>
                      </c:pt>
                      <c:pt idx="331" formatCode="0.00">
                        <c:v>6.78</c:v>
                      </c:pt>
                      <c:pt idx="332" formatCode="0.00">
                        <c:v>7.01</c:v>
                      </c:pt>
                      <c:pt idx="333" formatCode="0.00">
                        <c:v>7.1</c:v>
                      </c:pt>
                      <c:pt idx="334" formatCode="0.00">
                        <c:v>7.08</c:v>
                      </c:pt>
                      <c:pt idx="335" formatCode="0.00">
                        <c:v>7.04</c:v>
                      </c:pt>
                      <c:pt idx="336" formatCode="0.00">
                        <c:v>7.04</c:v>
                      </c:pt>
                      <c:pt idx="337" formatCode="0.00">
                        <c:v>7</c:v>
                      </c:pt>
                      <c:pt idx="338" formatCode="0.00">
                        <c:v>6.85</c:v>
                      </c:pt>
                      <c:pt idx="339" formatCode="0.00">
                        <c:v>6.88</c:v>
                      </c:pt>
                      <c:pt idx="340" formatCode="0.00">
                        <c:v>6.95</c:v>
                      </c:pt>
                      <c:pt idx="341" formatCode="0.00">
                        <c:v>6.97</c:v>
                      </c:pt>
                      <c:pt idx="342" formatCode="0.00">
                        <c:v>6.93</c:v>
                      </c:pt>
                      <c:pt idx="344" formatCode="0.00">
                        <c:v>6.9</c:v>
                      </c:pt>
                      <c:pt idx="345" formatCode="0.00">
                        <c:v>6.74</c:v>
                      </c:pt>
                      <c:pt idx="346" formatCode="0.00">
                        <c:v>6.58</c:v>
                      </c:pt>
                      <c:pt idx="347" formatCode="0.00">
                        <c:v>6.41</c:v>
                      </c:pt>
                      <c:pt idx="348" formatCode="0.00">
                        <c:v>6.28</c:v>
                      </c:pt>
                      <c:pt idx="349" formatCode="0.00">
                        <c:v>6.37</c:v>
                      </c:pt>
                      <c:pt idx="350" formatCode="0.00">
                        <c:v>6.45</c:v>
                      </c:pt>
                      <c:pt idx="351" formatCode="0.00">
                        <c:v>6.44</c:v>
                      </c:pt>
                      <c:pt idx="352" formatCode="0.00">
                        <c:v>6.44</c:v>
                      </c:pt>
                      <c:pt idx="353" formatCode="0.00">
                        <c:v>6.42</c:v>
                      </c:pt>
                      <c:pt idx="354" formatCode="0.00">
                        <c:v>6.3</c:v>
                      </c:pt>
                      <c:pt idx="355" formatCode="0.00">
                        <c:v>6.31</c:v>
                      </c:pt>
                      <c:pt idx="357" formatCode="0.00">
                        <c:v>6.37</c:v>
                      </c:pt>
                      <c:pt idx="358" formatCode="0.00">
                        <c:v>6.37</c:v>
                      </c:pt>
                      <c:pt idx="359" formatCode="0.00">
                        <c:v>6.48</c:v>
                      </c:pt>
                      <c:pt idx="360" formatCode="0.00">
                        <c:v>6.55</c:v>
                      </c:pt>
                      <c:pt idx="361" formatCode="0.00">
                        <c:v>6.65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EC55-40A3-BF43-42E778EA870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Munka1!$D$1</c15:sqref>
                        </c15:formulaRef>
                      </c:ext>
                    </c:extLst>
                    <c:strCache>
                      <c:ptCount val="1"/>
                      <c:pt idx="0">
                        <c:v>4 év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Munka1!$A$2:$A$363</c15:sqref>
                        </c15:formulaRef>
                      </c:ext>
                    </c:extLst>
                    <c:numCache>
                      <c:formatCode>m/d/yyyy</c:formatCode>
                      <c:ptCount val="362"/>
                      <c:pt idx="0">
                        <c:v>44928</c:v>
                      </c:pt>
                      <c:pt idx="1">
                        <c:v>44929</c:v>
                      </c:pt>
                      <c:pt idx="2">
                        <c:v>44930</c:v>
                      </c:pt>
                      <c:pt idx="3">
                        <c:v>44931</c:v>
                      </c:pt>
                      <c:pt idx="4">
                        <c:v>44932</c:v>
                      </c:pt>
                      <c:pt idx="5">
                        <c:v>44935</c:v>
                      </c:pt>
                      <c:pt idx="6">
                        <c:v>44936</c:v>
                      </c:pt>
                      <c:pt idx="7">
                        <c:v>44937</c:v>
                      </c:pt>
                      <c:pt idx="8">
                        <c:v>44938</c:v>
                      </c:pt>
                      <c:pt idx="9">
                        <c:v>44939</c:v>
                      </c:pt>
                      <c:pt idx="10">
                        <c:v>44942</c:v>
                      </c:pt>
                      <c:pt idx="11">
                        <c:v>44943</c:v>
                      </c:pt>
                      <c:pt idx="12">
                        <c:v>44944</c:v>
                      </c:pt>
                      <c:pt idx="13">
                        <c:v>44945</c:v>
                      </c:pt>
                      <c:pt idx="14">
                        <c:v>44946</c:v>
                      </c:pt>
                      <c:pt idx="15">
                        <c:v>44949</c:v>
                      </c:pt>
                      <c:pt idx="16">
                        <c:v>44950</c:v>
                      </c:pt>
                      <c:pt idx="17">
                        <c:v>44951</c:v>
                      </c:pt>
                      <c:pt idx="18">
                        <c:v>44952</c:v>
                      </c:pt>
                      <c:pt idx="19">
                        <c:v>44953</c:v>
                      </c:pt>
                      <c:pt idx="20">
                        <c:v>44956</c:v>
                      </c:pt>
                      <c:pt idx="21">
                        <c:v>44957</c:v>
                      </c:pt>
                      <c:pt idx="22">
                        <c:v>44958</c:v>
                      </c:pt>
                      <c:pt idx="23">
                        <c:v>44959</c:v>
                      </c:pt>
                      <c:pt idx="24">
                        <c:v>44960</c:v>
                      </c:pt>
                      <c:pt idx="25">
                        <c:v>44963</c:v>
                      </c:pt>
                      <c:pt idx="26">
                        <c:v>44964</c:v>
                      </c:pt>
                      <c:pt idx="27">
                        <c:v>44965</c:v>
                      </c:pt>
                      <c:pt idx="28">
                        <c:v>44966</c:v>
                      </c:pt>
                      <c:pt idx="29">
                        <c:v>44967</c:v>
                      </c:pt>
                      <c:pt idx="30">
                        <c:v>44970</c:v>
                      </c:pt>
                      <c:pt idx="31">
                        <c:v>44971</c:v>
                      </c:pt>
                      <c:pt idx="32">
                        <c:v>44972</c:v>
                      </c:pt>
                      <c:pt idx="33">
                        <c:v>44973</c:v>
                      </c:pt>
                      <c:pt idx="34">
                        <c:v>44974</c:v>
                      </c:pt>
                      <c:pt idx="35">
                        <c:v>44977</c:v>
                      </c:pt>
                      <c:pt idx="36">
                        <c:v>44978</c:v>
                      </c:pt>
                      <c:pt idx="37">
                        <c:v>44979</c:v>
                      </c:pt>
                      <c:pt idx="38">
                        <c:v>44980</c:v>
                      </c:pt>
                      <c:pt idx="39">
                        <c:v>44981</c:v>
                      </c:pt>
                      <c:pt idx="40">
                        <c:v>44984</c:v>
                      </c:pt>
                      <c:pt idx="41">
                        <c:v>44985</c:v>
                      </c:pt>
                      <c:pt idx="42">
                        <c:v>44986</c:v>
                      </c:pt>
                      <c:pt idx="43">
                        <c:v>44987</c:v>
                      </c:pt>
                      <c:pt idx="44">
                        <c:v>44988</c:v>
                      </c:pt>
                      <c:pt idx="45">
                        <c:v>44991</c:v>
                      </c:pt>
                      <c:pt idx="46">
                        <c:v>44992</c:v>
                      </c:pt>
                      <c:pt idx="47">
                        <c:v>44993</c:v>
                      </c:pt>
                      <c:pt idx="48">
                        <c:v>44994</c:v>
                      </c:pt>
                      <c:pt idx="49">
                        <c:v>44995</c:v>
                      </c:pt>
                      <c:pt idx="50">
                        <c:v>44998</c:v>
                      </c:pt>
                      <c:pt idx="51">
                        <c:v>44999</c:v>
                      </c:pt>
                      <c:pt idx="52">
                        <c:v>45000</c:v>
                      </c:pt>
                      <c:pt idx="53">
                        <c:v>45001</c:v>
                      </c:pt>
                      <c:pt idx="54">
                        <c:v>45002</c:v>
                      </c:pt>
                      <c:pt idx="55">
                        <c:v>45005</c:v>
                      </c:pt>
                      <c:pt idx="56">
                        <c:v>45006</c:v>
                      </c:pt>
                      <c:pt idx="57">
                        <c:v>45007</c:v>
                      </c:pt>
                      <c:pt idx="58">
                        <c:v>45008</c:v>
                      </c:pt>
                      <c:pt idx="59">
                        <c:v>45009</c:v>
                      </c:pt>
                      <c:pt idx="60">
                        <c:v>45012</c:v>
                      </c:pt>
                      <c:pt idx="61">
                        <c:v>45013</c:v>
                      </c:pt>
                      <c:pt idx="62">
                        <c:v>45014</c:v>
                      </c:pt>
                      <c:pt idx="63">
                        <c:v>45015</c:v>
                      </c:pt>
                      <c:pt idx="64">
                        <c:v>45016</c:v>
                      </c:pt>
                      <c:pt idx="65">
                        <c:v>45019</c:v>
                      </c:pt>
                      <c:pt idx="66">
                        <c:v>45020</c:v>
                      </c:pt>
                      <c:pt idx="67">
                        <c:v>45021</c:v>
                      </c:pt>
                      <c:pt idx="68">
                        <c:v>45022</c:v>
                      </c:pt>
                      <c:pt idx="69">
                        <c:v>45023</c:v>
                      </c:pt>
                      <c:pt idx="70">
                        <c:v>45026</c:v>
                      </c:pt>
                      <c:pt idx="71">
                        <c:v>45027</c:v>
                      </c:pt>
                      <c:pt idx="72">
                        <c:v>45028</c:v>
                      </c:pt>
                      <c:pt idx="73">
                        <c:v>45029</c:v>
                      </c:pt>
                      <c:pt idx="74">
                        <c:v>45030</c:v>
                      </c:pt>
                      <c:pt idx="75">
                        <c:v>45033</c:v>
                      </c:pt>
                      <c:pt idx="76">
                        <c:v>45034</c:v>
                      </c:pt>
                      <c:pt idx="77">
                        <c:v>45035</c:v>
                      </c:pt>
                      <c:pt idx="78">
                        <c:v>45036</c:v>
                      </c:pt>
                      <c:pt idx="79">
                        <c:v>45037</c:v>
                      </c:pt>
                      <c:pt idx="80">
                        <c:v>45040</c:v>
                      </c:pt>
                      <c:pt idx="81">
                        <c:v>45041</c:v>
                      </c:pt>
                      <c:pt idx="82">
                        <c:v>45042</c:v>
                      </c:pt>
                      <c:pt idx="83">
                        <c:v>45043</c:v>
                      </c:pt>
                      <c:pt idx="84">
                        <c:v>45044</c:v>
                      </c:pt>
                      <c:pt idx="85">
                        <c:v>45047</c:v>
                      </c:pt>
                      <c:pt idx="86">
                        <c:v>45048</c:v>
                      </c:pt>
                      <c:pt idx="87">
                        <c:v>45049</c:v>
                      </c:pt>
                      <c:pt idx="88">
                        <c:v>45050</c:v>
                      </c:pt>
                      <c:pt idx="89">
                        <c:v>45051</c:v>
                      </c:pt>
                      <c:pt idx="90">
                        <c:v>45054</c:v>
                      </c:pt>
                      <c:pt idx="91">
                        <c:v>45055</c:v>
                      </c:pt>
                      <c:pt idx="92">
                        <c:v>45056</c:v>
                      </c:pt>
                      <c:pt idx="93">
                        <c:v>45057</c:v>
                      </c:pt>
                      <c:pt idx="94">
                        <c:v>45058</c:v>
                      </c:pt>
                      <c:pt idx="95">
                        <c:v>45061</c:v>
                      </c:pt>
                      <c:pt idx="96">
                        <c:v>45062</c:v>
                      </c:pt>
                      <c:pt idx="97">
                        <c:v>45063</c:v>
                      </c:pt>
                      <c:pt idx="98">
                        <c:v>45064</c:v>
                      </c:pt>
                      <c:pt idx="99">
                        <c:v>45065</c:v>
                      </c:pt>
                      <c:pt idx="100">
                        <c:v>45068</c:v>
                      </c:pt>
                      <c:pt idx="101">
                        <c:v>45069</c:v>
                      </c:pt>
                      <c:pt idx="102">
                        <c:v>45070</c:v>
                      </c:pt>
                      <c:pt idx="103">
                        <c:v>45071</c:v>
                      </c:pt>
                      <c:pt idx="104">
                        <c:v>45072</c:v>
                      </c:pt>
                      <c:pt idx="105">
                        <c:v>45076</c:v>
                      </c:pt>
                      <c:pt idx="106">
                        <c:v>45077</c:v>
                      </c:pt>
                      <c:pt idx="107">
                        <c:v>45078</c:v>
                      </c:pt>
                      <c:pt idx="108">
                        <c:v>45079</c:v>
                      </c:pt>
                      <c:pt idx="109">
                        <c:v>45082</c:v>
                      </c:pt>
                      <c:pt idx="110">
                        <c:v>45083</c:v>
                      </c:pt>
                      <c:pt idx="111">
                        <c:v>45084</c:v>
                      </c:pt>
                      <c:pt idx="112">
                        <c:v>45085</c:v>
                      </c:pt>
                      <c:pt idx="113">
                        <c:v>45086</c:v>
                      </c:pt>
                      <c:pt idx="114">
                        <c:v>45089</c:v>
                      </c:pt>
                      <c:pt idx="115">
                        <c:v>45090</c:v>
                      </c:pt>
                      <c:pt idx="116">
                        <c:v>45091</c:v>
                      </c:pt>
                      <c:pt idx="117">
                        <c:v>45092</c:v>
                      </c:pt>
                      <c:pt idx="118">
                        <c:v>45093</c:v>
                      </c:pt>
                      <c:pt idx="119">
                        <c:v>45096</c:v>
                      </c:pt>
                      <c:pt idx="120">
                        <c:v>45097</c:v>
                      </c:pt>
                      <c:pt idx="121">
                        <c:v>45098</c:v>
                      </c:pt>
                      <c:pt idx="122">
                        <c:v>45099</c:v>
                      </c:pt>
                      <c:pt idx="123">
                        <c:v>45100</c:v>
                      </c:pt>
                      <c:pt idx="124">
                        <c:v>45103</c:v>
                      </c:pt>
                      <c:pt idx="125">
                        <c:v>45104</c:v>
                      </c:pt>
                      <c:pt idx="126">
                        <c:v>45105</c:v>
                      </c:pt>
                      <c:pt idx="127">
                        <c:v>45106</c:v>
                      </c:pt>
                      <c:pt idx="128">
                        <c:v>45107</c:v>
                      </c:pt>
                      <c:pt idx="129">
                        <c:v>45110</c:v>
                      </c:pt>
                      <c:pt idx="130">
                        <c:v>45111</c:v>
                      </c:pt>
                      <c:pt idx="131">
                        <c:v>45112</c:v>
                      </c:pt>
                      <c:pt idx="132">
                        <c:v>45113</c:v>
                      </c:pt>
                      <c:pt idx="133">
                        <c:v>45114</c:v>
                      </c:pt>
                      <c:pt idx="134">
                        <c:v>45117</c:v>
                      </c:pt>
                      <c:pt idx="135">
                        <c:v>45118</c:v>
                      </c:pt>
                      <c:pt idx="136">
                        <c:v>45119</c:v>
                      </c:pt>
                      <c:pt idx="137">
                        <c:v>45120</c:v>
                      </c:pt>
                      <c:pt idx="138">
                        <c:v>45121</c:v>
                      </c:pt>
                      <c:pt idx="139">
                        <c:v>45124</c:v>
                      </c:pt>
                      <c:pt idx="140">
                        <c:v>45125</c:v>
                      </c:pt>
                      <c:pt idx="141">
                        <c:v>45126</c:v>
                      </c:pt>
                      <c:pt idx="142">
                        <c:v>45127</c:v>
                      </c:pt>
                      <c:pt idx="143">
                        <c:v>45128</c:v>
                      </c:pt>
                      <c:pt idx="144">
                        <c:v>45131</c:v>
                      </c:pt>
                      <c:pt idx="145">
                        <c:v>45132</c:v>
                      </c:pt>
                      <c:pt idx="146">
                        <c:v>45133</c:v>
                      </c:pt>
                      <c:pt idx="147">
                        <c:v>45134</c:v>
                      </c:pt>
                      <c:pt idx="148">
                        <c:v>45135</c:v>
                      </c:pt>
                      <c:pt idx="149">
                        <c:v>45138</c:v>
                      </c:pt>
                      <c:pt idx="150">
                        <c:v>45139</c:v>
                      </c:pt>
                      <c:pt idx="151">
                        <c:v>45140</c:v>
                      </c:pt>
                      <c:pt idx="152">
                        <c:v>45141</c:v>
                      </c:pt>
                      <c:pt idx="153">
                        <c:v>45142</c:v>
                      </c:pt>
                      <c:pt idx="154">
                        <c:v>45145</c:v>
                      </c:pt>
                      <c:pt idx="155">
                        <c:v>45146</c:v>
                      </c:pt>
                      <c:pt idx="156">
                        <c:v>45147</c:v>
                      </c:pt>
                      <c:pt idx="157">
                        <c:v>45148</c:v>
                      </c:pt>
                      <c:pt idx="158">
                        <c:v>45149</c:v>
                      </c:pt>
                      <c:pt idx="159">
                        <c:v>45152</c:v>
                      </c:pt>
                      <c:pt idx="160">
                        <c:v>45153</c:v>
                      </c:pt>
                      <c:pt idx="161">
                        <c:v>45154</c:v>
                      </c:pt>
                      <c:pt idx="162">
                        <c:v>45155</c:v>
                      </c:pt>
                      <c:pt idx="163">
                        <c:v>45156</c:v>
                      </c:pt>
                      <c:pt idx="164">
                        <c:v>45159</c:v>
                      </c:pt>
                      <c:pt idx="165">
                        <c:v>45160</c:v>
                      </c:pt>
                      <c:pt idx="166">
                        <c:v>45161</c:v>
                      </c:pt>
                      <c:pt idx="167">
                        <c:v>45162</c:v>
                      </c:pt>
                      <c:pt idx="168">
                        <c:v>45163</c:v>
                      </c:pt>
                      <c:pt idx="169">
                        <c:v>45166</c:v>
                      </c:pt>
                      <c:pt idx="170">
                        <c:v>45167</c:v>
                      </c:pt>
                      <c:pt idx="171">
                        <c:v>45168</c:v>
                      </c:pt>
                      <c:pt idx="172">
                        <c:v>45169</c:v>
                      </c:pt>
                      <c:pt idx="173">
                        <c:v>45170</c:v>
                      </c:pt>
                      <c:pt idx="174">
                        <c:v>45173</c:v>
                      </c:pt>
                      <c:pt idx="175">
                        <c:v>45174</c:v>
                      </c:pt>
                      <c:pt idx="176">
                        <c:v>45175</c:v>
                      </c:pt>
                      <c:pt idx="177">
                        <c:v>45176</c:v>
                      </c:pt>
                      <c:pt idx="178">
                        <c:v>45177</c:v>
                      </c:pt>
                      <c:pt idx="179">
                        <c:v>45180</c:v>
                      </c:pt>
                      <c:pt idx="180">
                        <c:v>45181</c:v>
                      </c:pt>
                      <c:pt idx="181">
                        <c:v>45182</c:v>
                      </c:pt>
                      <c:pt idx="182">
                        <c:v>45183</c:v>
                      </c:pt>
                      <c:pt idx="183">
                        <c:v>45184</c:v>
                      </c:pt>
                      <c:pt idx="184">
                        <c:v>45187</c:v>
                      </c:pt>
                      <c:pt idx="185">
                        <c:v>45188</c:v>
                      </c:pt>
                      <c:pt idx="186">
                        <c:v>45189</c:v>
                      </c:pt>
                      <c:pt idx="187">
                        <c:v>45190</c:v>
                      </c:pt>
                      <c:pt idx="188">
                        <c:v>45191</c:v>
                      </c:pt>
                      <c:pt idx="189">
                        <c:v>45194</c:v>
                      </c:pt>
                      <c:pt idx="190">
                        <c:v>45195</c:v>
                      </c:pt>
                      <c:pt idx="191">
                        <c:v>45196</c:v>
                      </c:pt>
                      <c:pt idx="192">
                        <c:v>45197</c:v>
                      </c:pt>
                      <c:pt idx="193">
                        <c:v>45198</c:v>
                      </c:pt>
                      <c:pt idx="194">
                        <c:v>45201</c:v>
                      </c:pt>
                      <c:pt idx="195">
                        <c:v>45202</c:v>
                      </c:pt>
                      <c:pt idx="196">
                        <c:v>45203</c:v>
                      </c:pt>
                      <c:pt idx="197">
                        <c:v>45204</c:v>
                      </c:pt>
                      <c:pt idx="198">
                        <c:v>45205</c:v>
                      </c:pt>
                      <c:pt idx="199">
                        <c:v>45208</c:v>
                      </c:pt>
                      <c:pt idx="200">
                        <c:v>45209</c:v>
                      </c:pt>
                      <c:pt idx="201">
                        <c:v>45210</c:v>
                      </c:pt>
                      <c:pt idx="202">
                        <c:v>45211</c:v>
                      </c:pt>
                      <c:pt idx="203">
                        <c:v>45212</c:v>
                      </c:pt>
                      <c:pt idx="204">
                        <c:v>45215</c:v>
                      </c:pt>
                      <c:pt idx="205">
                        <c:v>45216</c:v>
                      </c:pt>
                      <c:pt idx="206">
                        <c:v>45217</c:v>
                      </c:pt>
                      <c:pt idx="207">
                        <c:v>45218</c:v>
                      </c:pt>
                      <c:pt idx="208">
                        <c:v>45219</c:v>
                      </c:pt>
                      <c:pt idx="209">
                        <c:v>45222</c:v>
                      </c:pt>
                      <c:pt idx="210">
                        <c:v>45223</c:v>
                      </c:pt>
                      <c:pt idx="211">
                        <c:v>45224</c:v>
                      </c:pt>
                      <c:pt idx="212">
                        <c:v>45225</c:v>
                      </c:pt>
                      <c:pt idx="213">
                        <c:v>45226</c:v>
                      </c:pt>
                      <c:pt idx="214">
                        <c:v>45229</c:v>
                      </c:pt>
                      <c:pt idx="215">
                        <c:v>45230</c:v>
                      </c:pt>
                      <c:pt idx="216">
                        <c:v>45231</c:v>
                      </c:pt>
                      <c:pt idx="217">
                        <c:v>45232</c:v>
                      </c:pt>
                      <c:pt idx="218">
                        <c:v>45233</c:v>
                      </c:pt>
                      <c:pt idx="219">
                        <c:v>45236</c:v>
                      </c:pt>
                      <c:pt idx="220">
                        <c:v>45237</c:v>
                      </c:pt>
                      <c:pt idx="221">
                        <c:v>45238</c:v>
                      </c:pt>
                      <c:pt idx="222">
                        <c:v>45239</c:v>
                      </c:pt>
                      <c:pt idx="223">
                        <c:v>45240</c:v>
                      </c:pt>
                      <c:pt idx="224">
                        <c:v>45243</c:v>
                      </c:pt>
                      <c:pt idx="225">
                        <c:v>45244</c:v>
                      </c:pt>
                      <c:pt idx="226">
                        <c:v>45245</c:v>
                      </c:pt>
                      <c:pt idx="227">
                        <c:v>45246</c:v>
                      </c:pt>
                      <c:pt idx="228">
                        <c:v>45247</c:v>
                      </c:pt>
                      <c:pt idx="229">
                        <c:v>45250</c:v>
                      </c:pt>
                      <c:pt idx="230">
                        <c:v>45251</c:v>
                      </c:pt>
                      <c:pt idx="231">
                        <c:v>45252</c:v>
                      </c:pt>
                      <c:pt idx="232">
                        <c:v>45253</c:v>
                      </c:pt>
                      <c:pt idx="233">
                        <c:v>45254</c:v>
                      </c:pt>
                      <c:pt idx="234">
                        <c:v>45257</c:v>
                      </c:pt>
                      <c:pt idx="235">
                        <c:v>45258</c:v>
                      </c:pt>
                      <c:pt idx="236">
                        <c:v>45259</c:v>
                      </c:pt>
                      <c:pt idx="237">
                        <c:v>45260</c:v>
                      </c:pt>
                      <c:pt idx="238">
                        <c:v>45261</c:v>
                      </c:pt>
                      <c:pt idx="239">
                        <c:v>45264</c:v>
                      </c:pt>
                      <c:pt idx="240">
                        <c:v>45265</c:v>
                      </c:pt>
                      <c:pt idx="241">
                        <c:v>45266</c:v>
                      </c:pt>
                      <c:pt idx="242">
                        <c:v>45267</c:v>
                      </c:pt>
                      <c:pt idx="243">
                        <c:v>45268</c:v>
                      </c:pt>
                      <c:pt idx="244">
                        <c:v>45271</c:v>
                      </c:pt>
                      <c:pt idx="245">
                        <c:v>45272</c:v>
                      </c:pt>
                      <c:pt idx="246">
                        <c:v>45273</c:v>
                      </c:pt>
                      <c:pt idx="247">
                        <c:v>45274</c:v>
                      </c:pt>
                      <c:pt idx="248">
                        <c:v>45275</c:v>
                      </c:pt>
                      <c:pt idx="249">
                        <c:v>45278</c:v>
                      </c:pt>
                      <c:pt idx="250">
                        <c:v>45279</c:v>
                      </c:pt>
                      <c:pt idx="251">
                        <c:v>45280</c:v>
                      </c:pt>
                      <c:pt idx="252">
                        <c:v>45281</c:v>
                      </c:pt>
                      <c:pt idx="253">
                        <c:v>45282</c:v>
                      </c:pt>
                      <c:pt idx="254">
                        <c:v>45286</c:v>
                      </c:pt>
                      <c:pt idx="255">
                        <c:v>45287</c:v>
                      </c:pt>
                      <c:pt idx="256">
                        <c:v>45288</c:v>
                      </c:pt>
                      <c:pt idx="257">
                        <c:v>45289</c:v>
                      </c:pt>
                      <c:pt idx="258">
                        <c:v>45293</c:v>
                      </c:pt>
                      <c:pt idx="259">
                        <c:v>45294</c:v>
                      </c:pt>
                      <c:pt idx="260">
                        <c:v>45295</c:v>
                      </c:pt>
                      <c:pt idx="261">
                        <c:v>45296</c:v>
                      </c:pt>
                      <c:pt idx="262">
                        <c:v>45299</c:v>
                      </c:pt>
                      <c:pt idx="263">
                        <c:v>45300</c:v>
                      </c:pt>
                      <c:pt idx="264">
                        <c:v>45301</c:v>
                      </c:pt>
                      <c:pt idx="265">
                        <c:v>45302</c:v>
                      </c:pt>
                      <c:pt idx="266">
                        <c:v>45303</c:v>
                      </c:pt>
                      <c:pt idx="267">
                        <c:v>45306</c:v>
                      </c:pt>
                      <c:pt idx="268">
                        <c:v>45307</c:v>
                      </c:pt>
                      <c:pt idx="269">
                        <c:v>45308</c:v>
                      </c:pt>
                      <c:pt idx="270">
                        <c:v>45309</c:v>
                      </c:pt>
                      <c:pt idx="271">
                        <c:v>45310</c:v>
                      </c:pt>
                      <c:pt idx="272">
                        <c:v>45313</c:v>
                      </c:pt>
                      <c:pt idx="273">
                        <c:v>45314</c:v>
                      </c:pt>
                      <c:pt idx="274">
                        <c:v>45315</c:v>
                      </c:pt>
                      <c:pt idx="275">
                        <c:v>45316</c:v>
                      </c:pt>
                      <c:pt idx="276">
                        <c:v>45317</c:v>
                      </c:pt>
                      <c:pt idx="277">
                        <c:v>45320</c:v>
                      </c:pt>
                      <c:pt idx="278">
                        <c:v>45321</c:v>
                      </c:pt>
                      <c:pt idx="279">
                        <c:v>45322</c:v>
                      </c:pt>
                      <c:pt idx="280">
                        <c:v>45323</c:v>
                      </c:pt>
                      <c:pt idx="281">
                        <c:v>45324</c:v>
                      </c:pt>
                      <c:pt idx="282">
                        <c:v>45327</c:v>
                      </c:pt>
                      <c:pt idx="283">
                        <c:v>45328</c:v>
                      </c:pt>
                      <c:pt idx="284">
                        <c:v>45329</c:v>
                      </c:pt>
                      <c:pt idx="285">
                        <c:v>45330</c:v>
                      </c:pt>
                      <c:pt idx="286">
                        <c:v>45331</c:v>
                      </c:pt>
                      <c:pt idx="287">
                        <c:v>45334</c:v>
                      </c:pt>
                      <c:pt idx="288">
                        <c:v>45335</c:v>
                      </c:pt>
                      <c:pt idx="289">
                        <c:v>45336</c:v>
                      </c:pt>
                      <c:pt idx="290">
                        <c:v>45337</c:v>
                      </c:pt>
                      <c:pt idx="291">
                        <c:v>45338</c:v>
                      </c:pt>
                      <c:pt idx="292">
                        <c:v>45341</c:v>
                      </c:pt>
                      <c:pt idx="293">
                        <c:v>45342</c:v>
                      </c:pt>
                      <c:pt idx="294">
                        <c:v>45343</c:v>
                      </c:pt>
                      <c:pt idx="295">
                        <c:v>45344</c:v>
                      </c:pt>
                      <c:pt idx="296">
                        <c:v>45345</c:v>
                      </c:pt>
                      <c:pt idx="297">
                        <c:v>45348</c:v>
                      </c:pt>
                      <c:pt idx="298">
                        <c:v>45349</c:v>
                      </c:pt>
                      <c:pt idx="299">
                        <c:v>45350</c:v>
                      </c:pt>
                      <c:pt idx="300">
                        <c:v>45351</c:v>
                      </c:pt>
                      <c:pt idx="301">
                        <c:v>45352</c:v>
                      </c:pt>
                      <c:pt idx="302">
                        <c:v>45355</c:v>
                      </c:pt>
                      <c:pt idx="303">
                        <c:v>45356</c:v>
                      </c:pt>
                      <c:pt idx="304">
                        <c:v>45357</c:v>
                      </c:pt>
                      <c:pt idx="305">
                        <c:v>45358</c:v>
                      </c:pt>
                      <c:pt idx="306">
                        <c:v>45359</c:v>
                      </c:pt>
                      <c:pt idx="307">
                        <c:v>45362</c:v>
                      </c:pt>
                      <c:pt idx="308">
                        <c:v>45363</c:v>
                      </c:pt>
                      <c:pt idx="309">
                        <c:v>45364</c:v>
                      </c:pt>
                      <c:pt idx="310">
                        <c:v>45365</c:v>
                      </c:pt>
                      <c:pt idx="311">
                        <c:v>45366</c:v>
                      </c:pt>
                      <c:pt idx="312">
                        <c:v>45369</c:v>
                      </c:pt>
                      <c:pt idx="313">
                        <c:v>45370</c:v>
                      </c:pt>
                      <c:pt idx="314">
                        <c:v>45371</c:v>
                      </c:pt>
                      <c:pt idx="315">
                        <c:v>45372</c:v>
                      </c:pt>
                      <c:pt idx="316">
                        <c:v>45373</c:v>
                      </c:pt>
                      <c:pt idx="317">
                        <c:v>45376</c:v>
                      </c:pt>
                      <c:pt idx="318">
                        <c:v>45377</c:v>
                      </c:pt>
                      <c:pt idx="319">
                        <c:v>45378</c:v>
                      </c:pt>
                      <c:pt idx="320">
                        <c:v>45379</c:v>
                      </c:pt>
                      <c:pt idx="321">
                        <c:v>45383</c:v>
                      </c:pt>
                      <c:pt idx="322">
                        <c:v>45384</c:v>
                      </c:pt>
                      <c:pt idx="323">
                        <c:v>45385</c:v>
                      </c:pt>
                      <c:pt idx="324">
                        <c:v>45386</c:v>
                      </c:pt>
                      <c:pt idx="325">
                        <c:v>45387</c:v>
                      </c:pt>
                      <c:pt idx="326">
                        <c:v>45390</c:v>
                      </c:pt>
                      <c:pt idx="327">
                        <c:v>45391</c:v>
                      </c:pt>
                      <c:pt idx="328">
                        <c:v>45392</c:v>
                      </c:pt>
                      <c:pt idx="329">
                        <c:v>45393</c:v>
                      </c:pt>
                      <c:pt idx="330">
                        <c:v>45394</c:v>
                      </c:pt>
                      <c:pt idx="331">
                        <c:v>45397</c:v>
                      </c:pt>
                      <c:pt idx="332">
                        <c:v>45398</c:v>
                      </c:pt>
                      <c:pt idx="333">
                        <c:v>45399</c:v>
                      </c:pt>
                      <c:pt idx="334">
                        <c:v>45400</c:v>
                      </c:pt>
                      <c:pt idx="335">
                        <c:v>45401</c:v>
                      </c:pt>
                      <c:pt idx="336">
                        <c:v>45404</c:v>
                      </c:pt>
                      <c:pt idx="337">
                        <c:v>45405</c:v>
                      </c:pt>
                      <c:pt idx="338">
                        <c:v>45406</c:v>
                      </c:pt>
                      <c:pt idx="339">
                        <c:v>45407</c:v>
                      </c:pt>
                      <c:pt idx="340">
                        <c:v>45408</c:v>
                      </c:pt>
                      <c:pt idx="341">
                        <c:v>45411</c:v>
                      </c:pt>
                      <c:pt idx="342">
                        <c:v>45412</c:v>
                      </c:pt>
                      <c:pt idx="343">
                        <c:v>45413</c:v>
                      </c:pt>
                      <c:pt idx="344">
                        <c:v>45414</c:v>
                      </c:pt>
                      <c:pt idx="345">
                        <c:v>45415</c:v>
                      </c:pt>
                      <c:pt idx="346">
                        <c:v>45418</c:v>
                      </c:pt>
                      <c:pt idx="347">
                        <c:v>45419</c:v>
                      </c:pt>
                      <c:pt idx="348">
                        <c:v>45420</c:v>
                      </c:pt>
                      <c:pt idx="349">
                        <c:v>45421</c:v>
                      </c:pt>
                      <c:pt idx="350">
                        <c:v>45422</c:v>
                      </c:pt>
                      <c:pt idx="351">
                        <c:v>45425</c:v>
                      </c:pt>
                      <c:pt idx="352">
                        <c:v>45426</c:v>
                      </c:pt>
                      <c:pt idx="353">
                        <c:v>45427</c:v>
                      </c:pt>
                      <c:pt idx="354">
                        <c:v>45428</c:v>
                      </c:pt>
                      <c:pt idx="355">
                        <c:v>45429</c:v>
                      </c:pt>
                      <c:pt idx="356">
                        <c:v>45432</c:v>
                      </c:pt>
                      <c:pt idx="357">
                        <c:v>45433</c:v>
                      </c:pt>
                      <c:pt idx="358">
                        <c:v>45434</c:v>
                      </c:pt>
                      <c:pt idx="359">
                        <c:v>45435</c:v>
                      </c:pt>
                      <c:pt idx="360">
                        <c:v>45436</c:v>
                      </c:pt>
                      <c:pt idx="361">
                        <c:v>45439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Munka1!$D$2:$D$363</c15:sqref>
                        </c15:formulaRef>
                      </c:ext>
                    </c:extLst>
                    <c:numCache>
                      <c:formatCode>General</c:formatCode>
                      <c:ptCount val="362"/>
                      <c:pt idx="0">
                        <c:v>11.77</c:v>
                      </c:pt>
                      <c:pt idx="1">
                        <c:v>11.65</c:v>
                      </c:pt>
                      <c:pt idx="2">
                        <c:v>11.27</c:v>
                      </c:pt>
                      <c:pt idx="3">
                        <c:v>10.52</c:v>
                      </c:pt>
                      <c:pt idx="4">
                        <c:v>10.039999999999999</c:v>
                      </c:pt>
                      <c:pt idx="5">
                        <c:v>9.48</c:v>
                      </c:pt>
                      <c:pt idx="6">
                        <c:v>9.8000000000000007</c:v>
                      </c:pt>
                      <c:pt idx="7">
                        <c:v>9.69</c:v>
                      </c:pt>
                      <c:pt idx="8">
                        <c:v>9.58</c:v>
                      </c:pt>
                      <c:pt idx="9">
                        <c:v>9.32</c:v>
                      </c:pt>
                      <c:pt idx="10">
                        <c:v>9.1300000000000008</c:v>
                      </c:pt>
                      <c:pt idx="11">
                        <c:v>9.33</c:v>
                      </c:pt>
                      <c:pt idx="12">
                        <c:v>9.01</c:v>
                      </c:pt>
                      <c:pt idx="13">
                        <c:v>8.83</c:v>
                      </c:pt>
                      <c:pt idx="14">
                        <c:v>8.8800000000000008</c:v>
                      </c:pt>
                      <c:pt idx="15">
                        <c:v>9.1999999999999993</c:v>
                      </c:pt>
                      <c:pt idx="16">
                        <c:v>9.0299999999999994</c:v>
                      </c:pt>
                      <c:pt idx="17">
                        <c:v>9.07</c:v>
                      </c:pt>
                      <c:pt idx="18">
                        <c:v>9.1</c:v>
                      </c:pt>
                      <c:pt idx="19">
                        <c:v>9.19</c:v>
                      </c:pt>
                      <c:pt idx="20">
                        <c:v>9.4499999999999993</c:v>
                      </c:pt>
                      <c:pt idx="21">
                        <c:v>9.39</c:v>
                      </c:pt>
                      <c:pt idx="22">
                        <c:v>9.3699999999999992</c:v>
                      </c:pt>
                      <c:pt idx="23">
                        <c:v>9.24</c:v>
                      </c:pt>
                      <c:pt idx="24">
                        <c:v>9.16</c:v>
                      </c:pt>
                      <c:pt idx="25">
                        <c:v>9.2799999999999994</c:v>
                      </c:pt>
                      <c:pt idx="26">
                        <c:v>9.36</c:v>
                      </c:pt>
                      <c:pt idx="27">
                        <c:v>9.2899999999999991</c:v>
                      </c:pt>
                      <c:pt idx="28">
                        <c:v>9.1</c:v>
                      </c:pt>
                      <c:pt idx="29">
                        <c:v>9.52</c:v>
                      </c:pt>
                      <c:pt idx="30">
                        <c:v>9.8000000000000007</c:v>
                      </c:pt>
                      <c:pt idx="31">
                        <c:v>9.64</c:v>
                      </c:pt>
                      <c:pt idx="32">
                        <c:v>9.8699999999999992</c:v>
                      </c:pt>
                      <c:pt idx="33">
                        <c:v>9.99</c:v>
                      </c:pt>
                      <c:pt idx="34">
                        <c:v>10.65</c:v>
                      </c:pt>
                      <c:pt idx="35">
                        <c:v>10.65</c:v>
                      </c:pt>
                      <c:pt idx="36">
                        <c:v>10.72</c:v>
                      </c:pt>
                      <c:pt idx="37">
                        <c:v>10.49</c:v>
                      </c:pt>
                      <c:pt idx="38">
                        <c:v>10.1</c:v>
                      </c:pt>
                      <c:pt idx="39">
                        <c:v>10.02</c:v>
                      </c:pt>
                      <c:pt idx="40">
                        <c:v>9.8699999999999992</c:v>
                      </c:pt>
                      <c:pt idx="41">
                        <c:v>9.84</c:v>
                      </c:pt>
                      <c:pt idx="42">
                        <c:v>9.91</c:v>
                      </c:pt>
                      <c:pt idx="43">
                        <c:v>10</c:v>
                      </c:pt>
                      <c:pt idx="44">
                        <c:v>9.9</c:v>
                      </c:pt>
                      <c:pt idx="45">
                        <c:v>9.81</c:v>
                      </c:pt>
                      <c:pt idx="46">
                        <c:v>9.7799999999999994</c:v>
                      </c:pt>
                      <c:pt idx="47">
                        <c:v>9.9</c:v>
                      </c:pt>
                      <c:pt idx="48">
                        <c:v>10</c:v>
                      </c:pt>
                      <c:pt idx="49">
                        <c:v>10.06</c:v>
                      </c:pt>
                      <c:pt idx="50">
                        <c:v>9.9499999999999993</c:v>
                      </c:pt>
                      <c:pt idx="51">
                        <c:v>10</c:v>
                      </c:pt>
                      <c:pt idx="53">
                        <c:v>10.07</c:v>
                      </c:pt>
                      <c:pt idx="54">
                        <c:v>10.07</c:v>
                      </c:pt>
                      <c:pt idx="55">
                        <c:v>10.130000000000001</c:v>
                      </c:pt>
                      <c:pt idx="56">
                        <c:v>10.07</c:v>
                      </c:pt>
                      <c:pt idx="57">
                        <c:v>9.92</c:v>
                      </c:pt>
                      <c:pt idx="58">
                        <c:v>9.6300000000000008</c:v>
                      </c:pt>
                      <c:pt idx="59">
                        <c:v>9.66</c:v>
                      </c:pt>
                      <c:pt idx="60">
                        <c:v>9.64</c:v>
                      </c:pt>
                      <c:pt idx="61">
                        <c:v>9.64</c:v>
                      </c:pt>
                      <c:pt idx="62">
                        <c:v>9.7899999999999991</c:v>
                      </c:pt>
                      <c:pt idx="63">
                        <c:v>9.85</c:v>
                      </c:pt>
                      <c:pt idx="64">
                        <c:v>9.9600000000000009</c:v>
                      </c:pt>
                      <c:pt idx="65">
                        <c:v>10.17</c:v>
                      </c:pt>
                      <c:pt idx="66">
                        <c:v>10.24</c:v>
                      </c:pt>
                      <c:pt idx="67">
                        <c:v>9.9700000000000006</c:v>
                      </c:pt>
                      <c:pt idx="68">
                        <c:v>10</c:v>
                      </c:pt>
                      <c:pt idx="71">
                        <c:v>10.050000000000001</c:v>
                      </c:pt>
                      <c:pt idx="72">
                        <c:v>10.25</c:v>
                      </c:pt>
                      <c:pt idx="73">
                        <c:v>10.51</c:v>
                      </c:pt>
                      <c:pt idx="74">
                        <c:v>10.27</c:v>
                      </c:pt>
                      <c:pt idx="75">
                        <c:v>10.32</c:v>
                      </c:pt>
                      <c:pt idx="76">
                        <c:v>10.39</c:v>
                      </c:pt>
                      <c:pt idx="77">
                        <c:v>10.130000000000001</c:v>
                      </c:pt>
                      <c:pt idx="78">
                        <c:v>9.86</c:v>
                      </c:pt>
                      <c:pt idx="79">
                        <c:v>9.5500000000000007</c:v>
                      </c:pt>
                      <c:pt idx="80">
                        <c:v>9.42</c:v>
                      </c:pt>
                      <c:pt idx="81">
                        <c:v>9.3800000000000008</c:v>
                      </c:pt>
                      <c:pt idx="82">
                        <c:v>9.31</c:v>
                      </c:pt>
                      <c:pt idx="83">
                        <c:v>9.3000000000000007</c:v>
                      </c:pt>
                      <c:pt idx="84">
                        <c:v>9.17</c:v>
                      </c:pt>
                      <c:pt idx="86">
                        <c:v>9.18</c:v>
                      </c:pt>
                      <c:pt idx="87">
                        <c:v>9.11</c:v>
                      </c:pt>
                      <c:pt idx="88">
                        <c:v>9.19</c:v>
                      </c:pt>
                      <c:pt idx="89">
                        <c:v>9.19</c:v>
                      </c:pt>
                      <c:pt idx="90">
                        <c:v>9.32</c:v>
                      </c:pt>
                      <c:pt idx="91">
                        <c:v>9.32</c:v>
                      </c:pt>
                      <c:pt idx="92">
                        <c:v>9.34</c:v>
                      </c:pt>
                      <c:pt idx="93">
                        <c:v>9.2899999999999991</c:v>
                      </c:pt>
                      <c:pt idx="94">
                        <c:v>9.3000000000000007</c:v>
                      </c:pt>
                      <c:pt idx="95">
                        <c:v>9.33</c:v>
                      </c:pt>
                      <c:pt idx="96">
                        <c:v>9.2200000000000006</c:v>
                      </c:pt>
                      <c:pt idx="97">
                        <c:v>9.24</c:v>
                      </c:pt>
                      <c:pt idx="98">
                        <c:v>9.26</c:v>
                      </c:pt>
                      <c:pt idx="99">
                        <c:v>9.31</c:v>
                      </c:pt>
                      <c:pt idx="100">
                        <c:v>9.35</c:v>
                      </c:pt>
                      <c:pt idx="101">
                        <c:v>9.64</c:v>
                      </c:pt>
                      <c:pt idx="102">
                        <c:v>9.59</c:v>
                      </c:pt>
                      <c:pt idx="103">
                        <c:v>9.6</c:v>
                      </c:pt>
                      <c:pt idx="104">
                        <c:v>9.57</c:v>
                      </c:pt>
                      <c:pt idx="105">
                        <c:v>9.52</c:v>
                      </c:pt>
                      <c:pt idx="106">
                        <c:v>9.41</c:v>
                      </c:pt>
                      <c:pt idx="107">
                        <c:v>9.3699999999999992</c:v>
                      </c:pt>
                      <c:pt idx="108">
                        <c:v>9.1999999999999993</c:v>
                      </c:pt>
                      <c:pt idx="109">
                        <c:v>9.23</c:v>
                      </c:pt>
                      <c:pt idx="110">
                        <c:v>9.1</c:v>
                      </c:pt>
                      <c:pt idx="111">
                        <c:v>9.18</c:v>
                      </c:pt>
                      <c:pt idx="112">
                        <c:v>9.01</c:v>
                      </c:pt>
                      <c:pt idx="113">
                        <c:v>8.94</c:v>
                      </c:pt>
                      <c:pt idx="114">
                        <c:v>8.77</c:v>
                      </c:pt>
                      <c:pt idx="115">
                        <c:v>8.65</c:v>
                      </c:pt>
                      <c:pt idx="116">
                        <c:v>8.67</c:v>
                      </c:pt>
                      <c:pt idx="117">
                        <c:v>8.6999999999999993</c:v>
                      </c:pt>
                      <c:pt idx="118">
                        <c:v>8.76</c:v>
                      </c:pt>
                      <c:pt idx="119">
                        <c:v>8.85</c:v>
                      </c:pt>
                      <c:pt idx="120">
                        <c:v>8.85</c:v>
                      </c:pt>
                      <c:pt idx="121">
                        <c:v>8.6999999999999993</c:v>
                      </c:pt>
                      <c:pt idx="122">
                        <c:v>8.6999999999999993</c:v>
                      </c:pt>
                      <c:pt idx="123">
                        <c:v>8.59</c:v>
                      </c:pt>
                      <c:pt idx="124">
                        <c:v>8.4700000000000006</c:v>
                      </c:pt>
                      <c:pt idx="125">
                        <c:v>8.35</c:v>
                      </c:pt>
                      <c:pt idx="126">
                        <c:v>8.25</c:v>
                      </c:pt>
                      <c:pt idx="127">
                        <c:v>8.1300000000000008</c:v>
                      </c:pt>
                      <c:pt idx="128">
                        <c:v>8.17</c:v>
                      </c:pt>
                      <c:pt idx="129">
                        <c:v>8.16</c:v>
                      </c:pt>
                      <c:pt idx="130">
                        <c:v>8.1199999999999992</c:v>
                      </c:pt>
                      <c:pt idx="131">
                        <c:v>7.95</c:v>
                      </c:pt>
                      <c:pt idx="132">
                        <c:v>8.14</c:v>
                      </c:pt>
                      <c:pt idx="133">
                        <c:v>8.39</c:v>
                      </c:pt>
                      <c:pt idx="134">
                        <c:v>8.41</c:v>
                      </c:pt>
                      <c:pt idx="135">
                        <c:v>8.27</c:v>
                      </c:pt>
                      <c:pt idx="136">
                        <c:v>8.31</c:v>
                      </c:pt>
                      <c:pt idx="137">
                        <c:v>8.11</c:v>
                      </c:pt>
                      <c:pt idx="138">
                        <c:v>8.06</c:v>
                      </c:pt>
                      <c:pt idx="139">
                        <c:v>7.98</c:v>
                      </c:pt>
                      <c:pt idx="140">
                        <c:v>7.8</c:v>
                      </c:pt>
                      <c:pt idx="141">
                        <c:v>7.85</c:v>
                      </c:pt>
                      <c:pt idx="142">
                        <c:v>8.02</c:v>
                      </c:pt>
                      <c:pt idx="143">
                        <c:v>8.02</c:v>
                      </c:pt>
                      <c:pt idx="144">
                        <c:v>8.0500000000000007</c:v>
                      </c:pt>
                      <c:pt idx="145">
                        <c:v>7.96</c:v>
                      </c:pt>
                      <c:pt idx="146">
                        <c:v>8.06</c:v>
                      </c:pt>
                      <c:pt idx="147">
                        <c:v>7.97</c:v>
                      </c:pt>
                      <c:pt idx="148">
                        <c:v>8</c:v>
                      </c:pt>
                      <c:pt idx="149">
                        <c:v>7.9</c:v>
                      </c:pt>
                      <c:pt idx="150">
                        <c:v>8.0500000000000007</c:v>
                      </c:pt>
                      <c:pt idx="151">
                        <c:v>8.19</c:v>
                      </c:pt>
                      <c:pt idx="152">
                        <c:v>8.17</c:v>
                      </c:pt>
                      <c:pt idx="153">
                        <c:v>8.27</c:v>
                      </c:pt>
                      <c:pt idx="154">
                        <c:v>8.2200000000000006</c:v>
                      </c:pt>
                      <c:pt idx="155">
                        <c:v>8.19</c:v>
                      </c:pt>
                      <c:pt idx="156">
                        <c:v>8.19</c:v>
                      </c:pt>
                      <c:pt idx="157">
                        <c:v>8.15</c:v>
                      </c:pt>
                      <c:pt idx="158">
                        <c:v>8</c:v>
                      </c:pt>
                      <c:pt idx="159">
                        <c:v>7.91</c:v>
                      </c:pt>
                      <c:pt idx="160">
                        <c:v>8.09</c:v>
                      </c:pt>
                      <c:pt idx="161">
                        <c:v>8.0299999999999994</c:v>
                      </c:pt>
                      <c:pt idx="162">
                        <c:v>8.2799999999999994</c:v>
                      </c:pt>
                      <c:pt idx="163">
                        <c:v>8.14</c:v>
                      </c:pt>
                      <c:pt idx="164">
                        <c:v>8.26</c:v>
                      </c:pt>
                      <c:pt idx="165">
                        <c:v>8.3800000000000008</c:v>
                      </c:pt>
                      <c:pt idx="166">
                        <c:v>8.19</c:v>
                      </c:pt>
                      <c:pt idx="167">
                        <c:v>8.08</c:v>
                      </c:pt>
                      <c:pt idx="168">
                        <c:v>7.91</c:v>
                      </c:pt>
                      <c:pt idx="169">
                        <c:v>7.79</c:v>
                      </c:pt>
                      <c:pt idx="170">
                        <c:v>7.79</c:v>
                      </c:pt>
                      <c:pt idx="171">
                        <c:v>7.73</c:v>
                      </c:pt>
                      <c:pt idx="172">
                        <c:v>7.49</c:v>
                      </c:pt>
                      <c:pt idx="173">
                        <c:v>7.49</c:v>
                      </c:pt>
                      <c:pt idx="174">
                        <c:v>7.47</c:v>
                      </c:pt>
                      <c:pt idx="175">
                        <c:v>7.43</c:v>
                      </c:pt>
                      <c:pt idx="176">
                        <c:v>7.71</c:v>
                      </c:pt>
                      <c:pt idx="177">
                        <c:v>7.67</c:v>
                      </c:pt>
                      <c:pt idx="178">
                        <c:v>7.67</c:v>
                      </c:pt>
                      <c:pt idx="179">
                        <c:v>7.59</c:v>
                      </c:pt>
                      <c:pt idx="180">
                        <c:v>7.53</c:v>
                      </c:pt>
                      <c:pt idx="181">
                        <c:v>7.54</c:v>
                      </c:pt>
                      <c:pt idx="182">
                        <c:v>7.46</c:v>
                      </c:pt>
                      <c:pt idx="183">
                        <c:v>7.41</c:v>
                      </c:pt>
                      <c:pt idx="184">
                        <c:v>7.31</c:v>
                      </c:pt>
                      <c:pt idx="185">
                        <c:v>7.3</c:v>
                      </c:pt>
                      <c:pt idx="186">
                        <c:v>7.31</c:v>
                      </c:pt>
                      <c:pt idx="187">
                        <c:v>7.32</c:v>
                      </c:pt>
                      <c:pt idx="188">
                        <c:v>7.27</c:v>
                      </c:pt>
                      <c:pt idx="189">
                        <c:v>7.27</c:v>
                      </c:pt>
                      <c:pt idx="190">
                        <c:v>7.46</c:v>
                      </c:pt>
                      <c:pt idx="191">
                        <c:v>7.53</c:v>
                      </c:pt>
                      <c:pt idx="192">
                        <c:v>7.81</c:v>
                      </c:pt>
                      <c:pt idx="193">
                        <c:v>7.77</c:v>
                      </c:pt>
                      <c:pt idx="194">
                        <c:v>7.81</c:v>
                      </c:pt>
                      <c:pt idx="195">
                        <c:v>7.86</c:v>
                      </c:pt>
                      <c:pt idx="196">
                        <c:v>8</c:v>
                      </c:pt>
                      <c:pt idx="197">
                        <c:v>8</c:v>
                      </c:pt>
                      <c:pt idx="198">
                        <c:v>8.0299999999999994</c:v>
                      </c:pt>
                      <c:pt idx="199">
                        <c:v>8.08</c:v>
                      </c:pt>
                      <c:pt idx="200">
                        <c:v>7.85</c:v>
                      </c:pt>
                      <c:pt idx="201">
                        <c:v>7.52</c:v>
                      </c:pt>
                      <c:pt idx="202">
                        <c:v>7.51</c:v>
                      </c:pt>
                      <c:pt idx="203">
                        <c:v>7.52</c:v>
                      </c:pt>
                      <c:pt idx="204">
                        <c:v>7.65</c:v>
                      </c:pt>
                      <c:pt idx="205">
                        <c:v>7.71</c:v>
                      </c:pt>
                      <c:pt idx="206">
                        <c:v>7.73</c:v>
                      </c:pt>
                      <c:pt idx="207">
                        <c:v>7.92</c:v>
                      </c:pt>
                      <c:pt idx="208">
                        <c:v>7.94</c:v>
                      </c:pt>
                      <c:pt idx="210">
                        <c:v>7.91</c:v>
                      </c:pt>
                      <c:pt idx="211">
                        <c:v>7.91</c:v>
                      </c:pt>
                      <c:pt idx="212">
                        <c:v>7.92</c:v>
                      </c:pt>
                      <c:pt idx="213">
                        <c:v>7.93</c:v>
                      </c:pt>
                      <c:pt idx="214">
                        <c:v>7.81</c:v>
                      </c:pt>
                      <c:pt idx="215">
                        <c:v>7.75</c:v>
                      </c:pt>
                      <c:pt idx="217">
                        <c:v>7.56</c:v>
                      </c:pt>
                      <c:pt idx="218">
                        <c:v>7.46</c:v>
                      </c:pt>
                      <c:pt idx="219">
                        <c:v>7.22</c:v>
                      </c:pt>
                      <c:pt idx="220">
                        <c:v>7.42</c:v>
                      </c:pt>
                      <c:pt idx="221">
                        <c:v>7.37</c:v>
                      </c:pt>
                      <c:pt idx="222">
                        <c:v>7.47</c:v>
                      </c:pt>
                      <c:pt idx="223">
                        <c:v>7.36</c:v>
                      </c:pt>
                      <c:pt idx="224">
                        <c:v>7.39</c:v>
                      </c:pt>
                      <c:pt idx="225">
                        <c:v>7.46</c:v>
                      </c:pt>
                      <c:pt idx="226">
                        <c:v>7.24</c:v>
                      </c:pt>
                      <c:pt idx="227">
                        <c:v>7.2</c:v>
                      </c:pt>
                      <c:pt idx="228">
                        <c:v>6.93</c:v>
                      </c:pt>
                      <c:pt idx="229">
                        <c:v>7.02</c:v>
                      </c:pt>
                      <c:pt idx="230">
                        <c:v>6.72</c:v>
                      </c:pt>
                      <c:pt idx="231">
                        <c:v>6.9</c:v>
                      </c:pt>
                      <c:pt idx="232">
                        <c:v>6.95</c:v>
                      </c:pt>
                      <c:pt idx="233">
                        <c:v>7.14</c:v>
                      </c:pt>
                      <c:pt idx="234">
                        <c:v>7.1</c:v>
                      </c:pt>
                      <c:pt idx="235">
                        <c:v>6.99</c:v>
                      </c:pt>
                      <c:pt idx="236">
                        <c:v>6.79</c:v>
                      </c:pt>
                      <c:pt idx="237">
                        <c:v>6.68</c:v>
                      </c:pt>
                      <c:pt idx="238">
                        <c:v>6.81</c:v>
                      </c:pt>
                      <c:pt idx="239">
                        <c:v>6.77</c:v>
                      </c:pt>
                      <c:pt idx="240">
                        <c:v>6.4</c:v>
                      </c:pt>
                      <c:pt idx="241">
                        <c:v>6.43</c:v>
                      </c:pt>
                      <c:pt idx="242">
                        <c:v>6.34</c:v>
                      </c:pt>
                      <c:pt idx="243">
                        <c:v>6.39</c:v>
                      </c:pt>
                      <c:pt idx="244">
                        <c:v>6.31</c:v>
                      </c:pt>
                      <c:pt idx="245">
                        <c:v>6.09</c:v>
                      </c:pt>
                      <c:pt idx="246">
                        <c:v>6.18</c:v>
                      </c:pt>
                      <c:pt idx="247">
                        <c:v>5.86</c:v>
                      </c:pt>
                      <c:pt idx="248">
                        <c:v>5.76</c:v>
                      </c:pt>
                      <c:pt idx="249">
                        <c:v>5.88</c:v>
                      </c:pt>
                      <c:pt idx="250">
                        <c:v>5.91</c:v>
                      </c:pt>
                      <c:pt idx="251">
                        <c:v>5.75</c:v>
                      </c:pt>
                      <c:pt idx="252">
                        <c:v>5.63</c:v>
                      </c:pt>
                      <c:pt idx="253">
                        <c:v>5.74</c:v>
                      </c:pt>
                      <c:pt idx="255">
                        <c:v>5.78</c:v>
                      </c:pt>
                      <c:pt idx="256">
                        <c:v>5.78</c:v>
                      </c:pt>
                      <c:pt idx="257">
                        <c:v>5.78</c:v>
                      </c:pt>
                      <c:pt idx="258">
                        <c:v>5.91</c:v>
                      </c:pt>
                      <c:pt idx="259">
                        <c:v>5.9</c:v>
                      </c:pt>
                      <c:pt idx="260">
                        <c:v>5.87</c:v>
                      </c:pt>
                      <c:pt idx="261">
                        <c:v>5.91</c:v>
                      </c:pt>
                      <c:pt idx="262">
                        <c:v>5.81</c:v>
                      </c:pt>
                      <c:pt idx="263">
                        <c:v>5.79</c:v>
                      </c:pt>
                      <c:pt idx="264">
                        <c:v>5.62</c:v>
                      </c:pt>
                      <c:pt idx="265">
                        <c:v>5.58</c:v>
                      </c:pt>
                      <c:pt idx="266">
                        <c:v>5.38</c:v>
                      </c:pt>
                      <c:pt idx="267">
                        <c:v>5.4</c:v>
                      </c:pt>
                      <c:pt idx="268">
                        <c:v>5.48</c:v>
                      </c:pt>
                      <c:pt idx="269">
                        <c:v>5.45</c:v>
                      </c:pt>
                      <c:pt idx="270">
                        <c:v>5.52</c:v>
                      </c:pt>
                      <c:pt idx="271">
                        <c:v>5.5</c:v>
                      </c:pt>
                      <c:pt idx="272">
                        <c:v>5.51</c:v>
                      </c:pt>
                      <c:pt idx="273">
                        <c:v>5.58</c:v>
                      </c:pt>
                      <c:pt idx="274">
                        <c:v>5.65</c:v>
                      </c:pt>
                      <c:pt idx="275">
                        <c:v>5.84</c:v>
                      </c:pt>
                      <c:pt idx="276">
                        <c:v>5.81</c:v>
                      </c:pt>
                      <c:pt idx="277">
                        <c:v>5.89</c:v>
                      </c:pt>
                      <c:pt idx="278">
                        <c:v>5.91</c:v>
                      </c:pt>
                      <c:pt idx="279">
                        <c:v>5.85</c:v>
                      </c:pt>
                      <c:pt idx="280">
                        <c:v>5.76</c:v>
                      </c:pt>
                      <c:pt idx="281">
                        <c:v>5.6</c:v>
                      </c:pt>
                      <c:pt idx="282">
                        <c:v>5.77</c:v>
                      </c:pt>
                      <c:pt idx="283">
                        <c:v>5.86</c:v>
                      </c:pt>
                      <c:pt idx="284">
                        <c:v>5.89</c:v>
                      </c:pt>
                      <c:pt idx="285">
                        <c:v>5.95</c:v>
                      </c:pt>
                      <c:pt idx="286">
                        <c:v>5.76</c:v>
                      </c:pt>
                      <c:pt idx="287">
                        <c:v>5.75</c:v>
                      </c:pt>
                      <c:pt idx="288">
                        <c:v>5.82</c:v>
                      </c:pt>
                      <c:pt idx="289">
                        <c:v>5.9</c:v>
                      </c:pt>
                      <c:pt idx="290" formatCode="0.00">
                        <c:v>5.84</c:v>
                      </c:pt>
                      <c:pt idx="291" formatCode="0.00">
                        <c:v>5.82</c:v>
                      </c:pt>
                      <c:pt idx="292" formatCode="0.00">
                        <c:v>5.83</c:v>
                      </c:pt>
                      <c:pt idx="293" formatCode="0.00">
                        <c:v>5.8</c:v>
                      </c:pt>
                      <c:pt idx="294" formatCode="0.00">
                        <c:v>5.74</c:v>
                      </c:pt>
                      <c:pt idx="295" formatCode="0.00">
                        <c:v>5.71</c:v>
                      </c:pt>
                      <c:pt idx="296" formatCode="0.00">
                        <c:v>5.66</c:v>
                      </c:pt>
                      <c:pt idx="297" formatCode="0.00">
                        <c:v>5.6</c:v>
                      </c:pt>
                      <c:pt idx="298" formatCode="0.00">
                        <c:v>5.64</c:v>
                      </c:pt>
                      <c:pt idx="299" formatCode="0.00">
                        <c:v>5.83</c:v>
                      </c:pt>
                      <c:pt idx="300" formatCode="0.00">
                        <c:v>5.87</c:v>
                      </c:pt>
                      <c:pt idx="301" formatCode="0.00">
                        <c:v>5.93</c:v>
                      </c:pt>
                      <c:pt idx="302" formatCode="0.00">
                        <c:v>5.83</c:v>
                      </c:pt>
                      <c:pt idx="303" formatCode="0.00">
                        <c:v>5.84</c:v>
                      </c:pt>
                      <c:pt idx="304" formatCode="0.00">
                        <c:v>5.81</c:v>
                      </c:pt>
                      <c:pt idx="305" formatCode="0.00">
                        <c:v>5.81</c:v>
                      </c:pt>
                      <c:pt idx="306" formatCode="0.00">
                        <c:v>5.77</c:v>
                      </c:pt>
                      <c:pt idx="307" formatCode="0.00">
                        <c:v>5.73</c:v>
                      </c:pt>
                      <c:pt idx="308" formatCode="0.00">
                        <c:v>5.77</c:v>
                      </c:pt>
                      <c:pt idx="309" formatCode="0.00">
                        <c:v>5.83</c:v>
                      </c:pt>
                      <c:pt idx="310" formatCode="0.00">
                        <c:v>5.89</c:v>
                      </c:pt>
                      <c:pt idx="312" formatCode="0.00">
                        <c:v>6.08</c:v>
                      </c:pt>
                      <c:pt idx="313" formatCode="0.00">
                        <c:v>6.4</c:v>
                      </c:pt>
                      <c:pt idx="314" formatCode="0.00">
                        <c:v>6.14</c:v>
                      </c:pt>
                      <c:pt idx="315" formatCode="0.00">
                        <c:v>6.17</c:v>
                      </c:pt>
                      <c:pt idx="316" formatCode="0.00">
                        <c:v>6.26</c:v>
                      </c:pt>
                      <c:pt idx="317" formatCode="0.00">
                        <c:v>6.25</c:v>
                      </c:pt>
                      <c:pt idx="318" formatCode="0.00">
                        <c:v>6.33</c:v>
                      </c:pt>
                      <c:pt idx="319" formatCode="0.00">
                        <c:v>6.37</c:v>
                      </c:pt>
                      <c:pt idx="320" formatCode="0.00">
                        <c:v>6.44</c:v>
                      </c:pt>
                      <c:pt idx="322" formatCode="0.00">
                        <c:v>6.48</c:v>
                      </c:pt>
                      <c:pt idx="323" formatCode="0.00">
                        <c:v>6.53</c:v>
                      </c:pt>
                      <c:pt idx="324" formatCode="0.00">
                        <c:v>6.52</c:v>
                      </c:pt>
                      <c:pt idx="325" formatCode="0.00">
                        <c:v>6.45</c:v>
                      </c:pt>
                      <c:pt idx="326" formatCode="0.00">
                        <c:v>6.42</c:v>
                      </c:pt>
                      <c:pt idx="327" formatCode="0.00">
                        <c:v>6.46</c:v>
                      </c:pt>
                      <c:pt idx="328" formatCode="0.00">
                        <c:v>6.41</c:v>
                      </c:pt>
                      <c:pt idx="329" formatCode="0.00">
                        <c:v>6.65</c:v>
                      </c:pt>
                      <c:pt idx="330" formatCode="0.00">
                        <c:v>6.7</c:v>
                      </c:pt>
                      <c:pt idx="331" formatCode="0.00">
                        <c:v>6.74</c:v>
                      </c:pt>
                      <c:pt idx="332" formatCode="0.00">
                        <c:v>6.97</c:v>
                      </c:pt>
                      <c:pt idx="333" formatCode="0.00">
                        <c:v>7.06</c:v>
                      </c:pt>
                      <c:pt idx="334" formatCode="0.00">
                        <c:v>7.04</c:v>
                      </c:pt>
                      <c:pt idx="335" formatCode="0.00">
                        <c:v>7</c:v>
                      </c:pt>
                      <c:pt idx="336" formatCode="0.00">
                        <c:v>7.01</c:v>
                      </c:pt>
                      <c:pt idx="337" formatCode="0.00">
                        <c:v>6.96</c:v>
                      </c:pt>
                      <c:pt idx="338" formatCode="0.00">
                        <c:v>6.82</c:v>
                      </c:pt>
                      <c:pt idx="339" formatCode="0.00">
                        <c:v>6.86</c:v>
                      </c:pt>
                      <c:pt idx="340" formatCode="0.00">
                        <c:v>6.93</c:v>
                      </c:pt>
                      <c:pt idx="341" formatCode="0.00">
                        <c:v>6.95</c:v>
                      </c:pt>
                      <c:pt idx="342" formatCode="0.00">
                        <c:v>6.92</c:v>
                      </c:pt>
                      <c:pt idx="344" formatCode="0.00">
                        <c:v>6.9</c:v>
                      </c:pt>
                      <c:pt idx="345" formatCode="0.00">
                        <c:v>6.73</c:v>
                      </c:pt>
                      <c:pt idx="346" formatCode="0.00">
                        <c:v>6.57</c:v>
                      </c:pt>
                      <c:pt idx="347" formatCode="0.00">
                        <c:v>6.39</c:v>
                      </c:pt>
                      <c:pt idx="348" formatCode="0.00">
                        <c:v>6.25</c:v>
                      </c:pt>
                      <c:pt idx="349" formatCode="0.00">
                        <c:v>6.33</c:v>
                      </c:pt>
                      <c:pt idx="350" formatCode="0.00">
                        <c:v>6.43</c:v>
                      </c:pt>
                      <c:pt idx="351" formatCode="0.00">
                        <c:v>6.42</c:v>
                      </c:pt>
                      <c:pt idx="352" formatCode="0.00">
                        <c:v>6.42</c:v>
                      </c:pt>
                      <c:pt idx="353" formatCode="0.00">
                        <c:v>6.39</c:v>
                      </c:pt>
                      <c:pt idx="354" formatCode="0.00">
                        <c:v>6.26</c:v>
                      </c:pt>
                      <c:pt idx="355" formatCode="0.00">
                        <c:v>6.27</c:v>
                      </c:pt>
                      <c:pt idx="357" formatCode="0.00">
                        <c:v>6.33</c:v>
                      </c:pt>
                      <c:pt idx="358" formatCode="0.00">
                        <c:v>6.34</c:v>
                      </c:pt>
                      <c:pt idx="359" formatCode="0.00">
                        <c:v>6.43</c:v>
                      </c:pt>
                      <c:pt idx="360" formatCode="0.00">
                        <c:v>6.52</c:v>
                      </c:pt>
                      <c:pt idx="361" formatCode="0.00">
                        <c:v>6.64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EC55-40A3-BF43-42E778EA870E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Munka1!$E$1</c15:sqref>
                        </c15:formulaRef>
                      </c:ext>
                    </c:extLst>
                    <c:strCache>
                      <c:ptCount val="1"/>
                      <c:pt idx="0">
                        <c:v>5 év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Munka1!$A$2:$A$363</c15:sqref>
                        </c15:formulaRef>
                      </c:ext>
                    </c:extLst>
                    <c:numCache>
                      <c:formatCode>m/d/yyyy</c:formatCode>
                      <c:ptCount val="362"/>
                      <c:pt idx="0">
                        <c:v>44928</c:v>
                      </c:pt>
                      <c:pt idx="1">
                        <c:v>44929</c:v>
                      </c:pt>
                      <c:pt idx="2">
                        <c:v>44930</c:v>
                      </c:pt>
                      <c:pt idx="3">
                        <c:v>44931</c:v>
                      </c:pt>
                      <c:pt idx="4">
                        <c:v>44932</c:v>
                      </c:pt>
                      <c:pt idx="5">
                        <c:v>44935</c:v>
                      </c:pt>
                      <c:pt idx="6">
                        <c:v>44936</c:v>
                      </c:pt>
                      <c:pt idx="7">
                        <c:v>44937</c:v>
                      </c:pt>
                      <c:pt idx="8">
                        <c:v>44938</c:v>
                      </c:pt>
                      <c:pt idx="9">
                        <c:v>44939</c:v>
                      </c:pt>
                      <c:pt idx="10">
                        <c:v>44942</c:v>
                      </c:pt>
                      <c:pt idx="11">
                        <c:v>44943</c:v>
                      </c:pt>
                      <c:pt idx="12">
                        <c:v>44944</c:v>
                      </c:pt>
                      <c:pt idx="13">
                        <c:v>44945</c:v>
                      </c:pt>
                      <c:pt idx="14">
                        <c:v>44946</c:v>
                      </c:pt>
                      <c:pt idx="15">
                        <c:v>44949</c:v>
                      </c:pt>
                      <c:pt idx="16">
                        <c:v>44950</c:v>
                      </c:pt>
                      <c:pt idx="17">
                        <c:v>44951</c:v>
                      </c:pt>
                      <c:pt idx="18">
                        <c:v>44952</c:v>
                      </c:pt>
                      <c:pt idx="19">
                        <c:v>44953</c:v>
                      </c:pt>
                      <c:pt idx="20">
                        <c:v>44956</c:v>
                      </c:pt>
                      <c:pt idx="21">
                        <c:v>44957</c:v>
                      </c:pt>
                      <c:pt idx="22">
                        <c:v>44958</c:v>
                      </c:pt>
                      <c:pt idx="23">
                        <c:v>44959</c:v>
                      </c:pt>
                      <c:pt idx="24">
                        <c:v>44960</c:v>
                      </c:pt>
                      <c:pt idx="25">
                        <c:v>44963</c:v>
                      </c:pt>
                      <c:pt idx="26">
                        <c:v>44964</c:v>
                      </c:pt>
                      <c:pt idx="27">
                        <c:v>44965</c:v>
                      </c:pt>
                      <c:pt idx="28">
                        <c:v>44966</c:v>
                      </c:pt>
                      <c:pt idx="29">
                        <c:v>44967</c:v>
                      </c:pt>
                      <c:pt idx="30">
                        <c:v>44970</c:v>
                      </c:pt>
                      <c:pt idx="31">
                        <c:v>44971</c:v>
                      </c:pt>
                      <c:pt idx="32">
                        <c:v>44972</c:v>
                      </c:pt>
                      <c:pt idx="33">
                        <c:v>44973</c:v>
                      </c:pt>
                      <c:pt idx="34">
                        <c:v>44974</c:v>
                      </c:pt>
                      <c:pt idx="35">
                        <c:v>44977</c:v>
                      </c:pt>
                      <c:pt idx="36">
                        <c:v>44978</c:v>
                      </c:pt>
                      <c:pt idx="37">
                        <c:v>44979</c:v>
                      </c:pt>
                      <c:pt idx="38">
                        <c:v>44980</c:v>
                      </c:pt>
                      <c:pt idx="39">
                        <c:v>44981</c:v>
                      </c:pt>
                      <c:pt idx="40">
                        <c:v>44984</c:v>
                      </c:pt>
                      <c:pt idx="41">
                        <c:v>44985</c:v>
                      </c:pt>
                      <c:pt idx="42">
                        <c:v>44986</c:v>
                      </c:pt>
                      <c:pt idx="43">
                        <c:v>44987</c:v>
                      </c:pt>
                      <c:pt idx="44">
                        <c:v>44988</c:v>
                      </c:pt>
                      <c:pt idx="45">
                        <c:v>44991</c:v>
                      </c:pt>
                      <c:pt idx="46">
                        <c:v>44992</c:v>
                      </c:pt>
                      <c:pt idx="47">
                        <c:v>44993</c:v>
                      </c:pt>
                      <c:pt idx="48">
                        <c:v>44994</c:v>
                      </c:pt>
                      <c:pt idx="49">
                        <c:v>44995</c:v>
                      </c:pt>
                      <c:pt idx="50">
                        <c:v>44998</c:v>
                      </c:pt>
                      <c:pt idx="51">
                        <c:v>44999</c:v>
                      </c:pt>
                      <c:pt idx="52">
                        <c:v>45000</c:v>
                      </c:pt>
                      <c:pt idx="53">
                        <c:v>45001</c:v>
                      </c:pt>
                      <c:pt idx="54">
                        <c:v>45002</c:v>
                      </c:pt>
                      <c:pt idx="55">
                        <c:v>45005</c:v>
                      </c:pt>
                      <c:pt idx="56">
                        <c:v>45006</c:v>
                      </c:pt>
                      <c:pt idx="57">
                        <c:v>45007</c:v>
                      </c:pt>
                      <c:pt idx="58">
                        <c:v>45008</c:v>
                      </c:pt>
                      <c:pt idx="59">
                        <c:v>45009</c:v>
                      </c:pt>
                      <c:pt idx="60">
                        <c:v>45012</c:v>
                      </c:pt>
                      <c:pt idx="61">
                        <c:v>45013</c:v>
                      </c:pt>
                      <c:pt idx="62">
                        <c:v>45014</c:v>
                      </c:pt>
                      <c:pt idx="63">
                        <c:v>45015</c:v>
                      </c:pt>
                      <c:pt idx="64">
                        <c:v>45016</c:v>
                      </c:pt>
                      <c:pt idx="65">
                        <c:v>45019</c:v>
                      </c:pt>
                      <c:pt idx="66">
                        <c:v>45020</c:v>
                      </c:pt>
                      <c:pt idx="67">
                        <c:v>45021</c:v>
                      </c:pt>
                      <c:pt idx="68">
                        <c:v>45022</c:v>
                      </c:pt>
                      <c:pt idx="69">
                        <c:v>45023</c:v>
                      </c:pt>
                      <c:pt idx="70">
                        <c:v>45026</c:v>
                      </c:pt>
                      <c:pt idx="71">
                        <c:v>45027</c:v>
                      </c:pt>
                      <c:pt idx="72">
                        <c:v>45028</c:v>
                      </c:pt>
                      <c:pt idx="73">
                        <c:v>45029</c:v>
                      </c:pt>
                      <c:pt idx="74">
                        <c:v>45030</c:v>
                      </c:pt>
                      <c:pt idx="75">
                        <c:v>45033</c:v>
                      </c:pt>
                      <c:pt idx="76">
                        <c:v>45034</c:v>
                      </c:pt>
                      <c:pt idx="77">
                        <c:v>45035</c:v>
                      </c:pt>
                      <c:pt idx="78">
                        <c:v>45036</c:v>
                      </c:pt>
                      <c:pt idx="79">
                        <c:v>45037</c:v>
                      </c:pt>
                      <c:pt idx="80">
                        <c:v>45040</c:v>
                      </c:pt>
                      <c:pt idx="81">
                        <c:v>45041</c:v>
                      </c:pt>
                      <c:pt idx="82">
                        <c:v>45042</c:v>
                      </c:pt>
                      <c:pt idx="83">
                        <c:v>45043</c:v>
                      </c:pt>
                      <c:pt idx="84">
                        <c:v>45044</c:v>
                      </c:pt>
                      <c:pt idx="85">
                        <c:v>45047</c:v>
                      </c:pt>
                      <c:pt idx="86">
                        <c:v>45048</c:v>
                      </c:pt>
                      <c:pt idx="87">
                        <c:v>45049</c:v>
                      </c:pt>
                      <c:pt idx="88">
                        <c:v>45050</c:v>
                      </c:pt>
                      <c:pt idx="89">
                        <c:v>45051</c:v>
                      </c:pt>
                      <c:pt idx="90">
                        <c:v>45054</c:v>
                      </c:pt>
                      <c:pt idx="91">
                        <c:v>45055</c:v>
                      </c:pt>
                      <c:pt idx="92">
                        <c:v>45056</c:v>
                      </c:pt>
                      <c:pt idx="93">
                        <c:v>45057</c:v>
                      </c:pt>
                      <c:pt idx="94">
                        <c:v>45058</c:v>
                      </c:pt>
                      <c:pt idx="95">
                        <c:v>45061</c:v>
                      </c:pt>
                      <c:pt idx="96">
                        <c:v>45062</c:v>
                      </c:pt>
                      <c:pt idx="97">
                        <c:v>45063</c:v>
                      </c:pt>
                      <c:pt idx="98">
                        <c:v>45064</c:v>
                      </c:pt>
                      <c:pt idx="99">
                        <c:v>45065</c:v>
                      </c:pt>
                      <c:pt idx="100">
                        <c:v>45068</c:v>
                      </c:pt>
                      <c:pt idx="101">
                        <c:v>45069</c:v>
                      </c:pt>
                      <c:pt idx="102">
                        <c:v>45070</c:v>
                      </c:pt>
                      <c:pt idx="103">
                        <c:v>45071</c:v>
                      </c:pt>
                      <c:pt idx="104">
                        <c:v>45072</c:v>
                      </c:pt>
                      <c:pt idx="105">
                        <c:v>45076</c:v>
                      </c:pt>
                      <c:pt idx="106">
                        <c:v>45077</c:v>
                      </c:pt>
                      <c:pt idx="107">
                        <c:v>45078</c:v>
                      </c:pt>
                      <c:pt idx="108">
                        <c:v>45079</c:v>
                      </c:pt>
                      <c:pt idx="109">
                        <c:v>45082</c:v>
                      </c:pt>
                      <c:pt idx="110">
                        <c:v>45083</c:v>
                      </c:pt>
                      <c:pt idx="111">
                        <c:v>45084</c:v>
                      </c:pt>
                      <c:pt idx="112">
                        <c:v>45085</c:v>
                      </c:pt>
                      <c:pt idx="113">
                        <c:v>45086</c:v>
                      </c:pt>
                      <c:pt idx="114">
                        <c:v>45089</c:v>
                      </c:pt>
                      <c:pt idx="115">
                        <c:v>45090</c:v>
                      </c:pt>
                      <c:pt idx="116">
                        <c:v>45091</c:v>
                      </c:pt>
                      <c:pt idx="117">
                        <c:v>45092</c:v>
                      </c:pt>
                      <c:pt idx="118">
                        <c:v>45093</c:v>
                      </c:pt>
                      <c:pt idx="119">
                        <c:v>45096</c:v>
                      </c:pt>
                      <c:pt idx="120">
                        <c:v>45097</c:v>
                      </c:pt>
                      <c:pt idx="121">
                        <c:v>45098</c:v>
                      </c:pt>
                      <c:pt idx="122">
                        <c:v>45099</c:v>
                      </c:pt>
                      <c:pt idx="123">
                        <c:v>45100</c:v>
                      </c:pt>
                      <c:pt idx="124">
                        <c:v>45103</c:v>
                      </c:pt>
                      <c:pt idx="125">
                        <c:v>45104</c:v>
                      </c:pt>
                      <c:pt idx="126">
                        <c:v>45105</c:v>
                      </c:pt>
                      <c:pt idx="127">
                        <c:v>45106</c:v>
                      </c:pt>
                      <c:pt idx="128">
                        <c:v>45107</c:v>
                      </c:pt>
                      <c:pt idx="129">
                        <c:v>45110</c:v>
                      </c:pt>
                      <c:pt idx="130">
                        <c:v>45111</c:v>
                      </c:pt>
                      <c:pt idx="131">
                        <c:v>45112</c:v>
                      </c:pt>
                      <c:pt idx="132">
                        <c:v>45113</c:v>
                      </c:pt>
                      <c:pt idx="133">
                        <c:v>45114</c:v>
                      </c:pt>
                      <c:pt idx="134">
                        <c:v>45117</c:v>
                      </c:pt>
                      <c:pt idx="135">
                        <c:v>45118</c:v>
                      </c:pt>
                      <c:pt idx="136">
                        <c:v>45119</c:v>
                      </c:pt>
                      <c:pt idx="137">
                        <c:v>45120</c:v>
                      </c:pt>
                      <c:pt idx="138">
                        <c:v>45121</c:v>
                      </c:pt>
                      <c:pt idx="139">
                        <c:v>45124</c:v>
                      </c:pt>
                      <c:pt idx="140">
                        <c:v>45125</c:v>
                      </c:pt>
                      <c:pt idx="141">
                        <c:v>45126</c:v>
                      </c:pt>
                      <c:pt idx="142">
                        <c:v>45127</c:v>
                      </c:pt>
                      <c:pt idx="143">
                        <c:v>45128</c:v>
                      </c:pt>
                      <c:pt idx="144">
                        <c:v>45131</c:v>
                      </c:pt>
                      <c:pt idx="145">
                        <c:v>45132</c:v>
                      </c:pt>
                      <c:pt idx="146">
                        <c:v>45133</c:v>
                      </c:pt>
                      <c:pt idx="147">
                        <c:v>45134</c:v>
                      </c:pt>
                      <c:pt idx="148">
                        <c:v>45135</c:v>
                      </c:pt>
                      <c:pt idx="149">
                        <c:v>45138</c:v>
                      </c:pt>
                      <c:pt idx="150">
                        <c:v>45139</c:v>
                      </c:pt>
                      <c:pt idx="151">
                        <c:v>45140</c:v>
                      </c:pt>
                      <c:pt idx="152">
                        <c:v>45141</c:v>
                      </c:pt>
                      <c:pt idx="153">
                        <c:v>45142</c:v>
                      </c:pt>
                      <c:pt idx="154">
                        <c:v>45145</c:v>
                      </c:pt>
                      <c:pt idx="155">
                        <c:v>45146</c:v>
                      </c:pt>
                      <c:pt idx="156">
                        <c:v>45147</c:v>
                      </c:pt>
                      <c:pt idx="157">
                        <c:v>45148</c:v>
                      </c:pt>
                      <c:pt idx="158">
                        <c:v>45149</c:v>
                      </c:pt>
                      <c:pt idx="159">
                        <c:v>45152</c:v>
                      </c:pt>
                      <c:pt idx="160">
                        <c:v>45153</c:v>
                      </c:pt>
                      <c:pt idx="161">
                        <c:v>45154</c:v>
                      </c:pt>
                      <c:pt idx="162">
                        <c:v>45155</c:v>
                      </c:pt>
                      <c:pt idx="163">
                        <c:v>45156</c:v>
                      </c:pt>
                      <c:pt idx="164">
                        <c:v>45159</c:v>
                      </c:pt>
                      <c:pt idx="165">
                        <c:v>45160</c:v>
                      </c:pt>
                      <c:pt idx="166">
                        <c:v>45161</c:v>
                      </c:pt>
                      <c:pt idx="167">
                        <c:v>45162</c:v>
                      </c:pt>
                      <c:pt idx="168">
                        <c:v>45163</c:v>
                      </c:pt>
                      <c:pt idx="169">
                        <c:v>45166</c:v>
                      </c:pt>
                      <c:pt idx="170">
                        <c:v>45167</c:v>
                      </c:pt>
                      <c:pt idx="171">
                        <c:v>45168</c:v>
                      </c:pt>
                      <c:pt idx="172">
                        <c:v>45169</c:v>
                      </c:pt>
                      <c:pt idx="173">
                        <c:v>45170</c:v>
                      </c:pt>
                      <c:pt idx="174">
                        <c:v>45173</c:v>
                      </c:pt>
                      <c:pt idx="175">
                        <c:v>45174</c:v>
                      </c:pt>
                      <c:pt idx="176">
                        <c:v>45175</c:v>
                      </c:pt>
                      <c:pt idx="177">
                        <c:v>45176</c:v>
                      </c:pt>
                      <c:pt idx="178">
                        <c:v>45177</c:v>
                      </c:pt>
                      <c:pt idx="179">
                        <c:v>45180</c:v>
                      </c:pt>
                      <c:pt idx="180">
                        <c:v>45181</c:v>
                      </c:pt>
                      <c:pt idx="181">
                        <c:v>45182</c:v>
                      </c:pt>
                      <c:pt idx="182">
                        <c:v>45183</c:v>
                      </c:pt>
                      <c:pt idx="183">
                        <c:v>45184</c:v>
                      </c:pt>
                      <c:pt idx="184">
                        <c:v>45187</c:v>
                      </c:pt>
                      <c:pt idx="185">
                        <c:v>45188</c:v>
                      </c:pt>
                      <c:pt idx="186">
                        <c:v>45189</c:v>
                      </c:pt>
                      <c:pt idx="187">
                        <c:v>45190</c:v>
                      </c:pt>
                      <c:pt idx="188">
                        <c:v>45191</c:v>
                      </c:pt>
                      <c:pt idx="189">
                        <c:v>45194</c:v>
                      </c:pt>
                      <c:pt idx="190">
                        <c:v>45195</c:v>
                      </c:pt>
                      <c:pt idx="191">
                        <c:v>45196</c:v>
                      </c:pt>
                      <c:pt idx="192">
                        <c:v>45197</c:v>
                      </c:pt>
                      <c:pt idx="193">
                        <c:v>45198</c:v>
                      </c:pt>
                      <c:pt idx="194">
                        <c:v>45201</c:v>
                      </c:pt>
                      <c:pt idx="195">
                        <c:v>45202</c:v>
                      </c:pt>
                      <c:pt idx="196">
                        <c:v>45203</c:v>
                      </c:pt>
                      <c:pt idx="197">
                        <c:v>45204</c:v>
                      </c:pt>
                      <c:pt idx="198">
                        <c:v>45205</c:v>
                      </c:pt>
                      <c:pt idx="199">
                        <c:v>45208</c:v>
                      </c:pt>
                      <c:pt idx="200">
                        <c:v>45209</c:v>
                      </c:pt>
                      <c:pt idx="201">
                        <c:v>45210</c:v>
                      </c:pt>
                      <c:pt idx="202">
                        <c:v>45211</c:v>
                      </c:pt>
                      <c:pt idx="203">
                        <c:v>45212</c:v>
                      </c:pt>
                      <c:pt idx="204">
                        <c:v>45215</c:v>
                      </c:pt>
                      <c:pt idx="205">
                        <c:v>45216</c:v>
                      </c:pt>
                      <c:pt idx="206">
                        <c:v>45217</c:v>
                      </c:pt>
                      <c:pt idx="207">
                        <c:v>45218</c:v>
                      </c:pt>
                      <c:pt idx="208">
                        <c:v>45219</c:v>
                      </c:pt>
                      <c:pt idx="209">
                        <c:v>45222</c:v>
                      </c:pt>
                      <c:pt idx="210">
                        <c:v>45223</c:v>
                      </c:pt>
                      <c:pt idx="211">
                        <c:v>45224</c:v>
                      </c:pt>
                      <c:pt idx="212">
                        <c:v>45225</c:v>
                      </c:pt>
                      <c:pt idx="213">
                        <c:v>45226</c:v>
                      </c:pt>
                      <c:pt idx="214">
                        <c:v>45229</c:v>
                      </c:pt>
                      <c:pt idx="215">
                        <c:v>45230</c:v>
                      </c:pt>
                      <c:pt idx="216">
                        <c:v>45231</c:v>
                      </c:pt>
                      <c:pt idx="217">
                        <c:v>45232</c:v>
                      </c:pt>
                      <c:pt idx="218">
                        <c:v>45233</c:v>
                      </c:pt>
                      <c:pt idx="219">
                        <c:v>45236</c:v>
                      </c:pt>
                      <c:pt idx="220">
                        <c:v>45237</c:v>
                      </c:pt>
                      <c:pt idx="221">
                        <c:v>45238</c:v>
                      </c:pt>
                      <c:pt idx="222">
                        <c:v>45239</c:v>
                      </c:pt>
                      <c:pt idx="223">
                        <c:v>45240</c:v>
                      </c:pt>
                      <c:pt idx="224">
                        <c:v>45243</c:v>
                      </c:pt>
                      <c:pt idx="225">
                        <c:v>45244</c:v>
                      </c:pt>
                      <c:pt idx="226">
                        <c:v>45245</c:v>
                      </c:pt>
                      <c:pt idx="227">
                        <c:v>45246</c:v>
                      </c:pt>
                      <c:pt idx="228">
                        <c:v>45247</c:v>
                      </c:pt>
                      <c:pt idx="229">
                        <c:v>45250</c:v>
                      </c:pt>
                      <c:pt idx="230">
                        <c:v>45251</c:v>
                      </c:pt>
                      <c:pt idx="231">
                        <c:v>45252</c:v>
                      </c:pt>
                      <c:pt idx="232">
                        <c:v>45253</c:v>
                      </c:pt>
                      <c:pt idx="233">
                        <c:v>45254</c:v>
                      </c:pt>
                      <c:pt idx="234">
                        <c:v>45257</c:v>
                      </c:pt>
                      <c:pt idx="235">
                        <c:v>45258</c:v>
                      </c:pt>
                      <c:pt idx="236">
                        <c:v>45259</c:v>
                      </c:pt>
                      <c:pt idx="237">
                        <c:v>45260</c:v>
                      </c:pt>
                      <c:pt idx="238">
                        <c:v>45261</c:v>
                      </c:pt>
                      <c:pt idx="239">
                        <c:v>45264</c:v>
                      </c:pt>
                      <c:pt idx="240">
                        <c:v>45265</c:v>
                      </c:pt>
                      <c:pt idx="241">
                        <c:v>45266</c:v>
                      </c:pt>
                      <c:pt idx="242">
                        <c:v>45267</c:v>
                      </c:pt>
                      <c:pt idx="243">
                        <c:v>45268</c:v>
                      </c:pt>
                      <c:pt idx="244">
                        <c:v>45271</c:v>
                      </c:pt>
                      <c:pt idx="245">
                        <c:v>45272</c:v>
                      </c:pt>
                      <c:pt idx="246">
                        <c:v>45273</c:v>
                      </c:pt>
                      <c:pt idx="247">
                        <c:v>45274</c:v>
                      </c:pt>
                      <c:pt idx="248">
                        <c:v>45275</c:v>
                      </c:pt>
                      <c:pt idx="249">
                        <c:v>45278</c:v>
                      </c:pt>
                      <c:pt idx="250">
                        <c:v>45279</c:v>
                      </c:pt>
                      <c:pt idx="251">
                        <c:v>45280</c:v>
                      </c:pt>
                      <c:pt idx="252">
                        <c:v>45281</c:v>
                      </c:pt>
                      <c:pt idx="253">
                        <c:v>45282</c:v>
                      </c:pt>
                      <c:pt idx="254">
                        <c:v>45286</c:v>
                      </c:pt>
                      <c:pt idx="255">
                        <c:v>45287</c:v>
                      </c:pt>
                      <c:pt idx="256">
                        <c:v>45288</c:v>
                      </c:pt>
                      <c:pt idx="257">
                        <c:v>45289</c:v>
                      </c:pt>
                      <c:pt idx="258">
                        <c:v>45293</c:v>
                      </c:pt>
                      <c:pt idx="259">
                        <c:v>45294</c:v>
                      </c:pt>
                      <c:pt idx="260">
                        <c:v>45295</c:v>
                      </c:pt>
                      <c:pt idx="261">
                        <c:v>45296</c:v>
                      </c:pt>
                      <c:pt idx="262">
                        <c:v>45299</c:v>
                      </c:pt>
                      <c:pt idx="263">
                        <c:v>45300</c:v>
                      </c:pt>
                      <c:pt idx="264">
                        <c:v>45301</c:v>
                      </c:pt>
                      <c:pt idx="265">
                        <c:v>45302</c:v>
                      </c:pt>
                      <c:pt idx="266">
                        <c:v>45303</c:v>
                      </c:pt>
                      <c:pt idx="267">
                        <c:v>45306</c:v>
                      </c:pt>
                      <c:pt idx="268">
                        <c:v>45307</c:v>
                      </c:pt>
                      <c:pt idx="269">
                        <c:v>45308</c:v>
                      </c:pt>
                      <c:pt idx="270">
                        <c:v>45309</c:v>
                      </c:pt>
                      <c:pt idx="271">
                        <c:v>45310</c:v>
                      </c:pt>
                      <c:pt idx="272">
                        <c:v>45313</c:v>
                      </c:pt>
                      <c:pt idx="273">
                        <c:v>45314</c:v>
                      </c:pt>
                      <c:pt idx="274">
                        <c:v>45315</c:v>
                      </c:pt>
                      <c:pt idx="275">
                        <c:v>45316</c:v>
                      </c:pt>
                      <c:pt idx="276">
                        <c:v>45317</c:v>
                      </c:pt>
                      <c:pt idx="277">
                        <c:v>45320</c:v>
                      </c:pt>
                      <c:pt idx="278">
                        <c:v>45321</c:v>
                      </c:pt>
                      <c:pt idx="279">
                        <c:v>45322</c:v>
                      </c:pt>
                      <c:pt idx="280">
                        <c:v>45323</c:v>
                      </c:pt>
                      <c:pt idx="281">
                        <c:v>45324</c:v>
                      </c:pt>
                      <c:pt idx="282">
                        <c:v>45327</c:v>
                      </c:pt>
                      <c:pt idx="283">
                        <c:v>45328</c:v>
                      </c:pt>
                      <c:pt idx="284">
                        <c:v>45329</c:v>
                      </c:pt>
                      <c:pt idx="285">
                        <c:v>45330</c:v>
                      </c:pt>
                      <c:pt idx="286">
                        <c:v>45331</c:v>
                      </c:pt>
                      <c:pt idx="287">
                        <c:v>45334</c:v>
                      </c:pt>
                      <c:pt idx="288">
                        <c:v>45335</c:v>
                      </c:pt>
                      <c:pt idx="289">
                        <c:v>45336</c:v>
                      </c:pt>
                      <c:pt idx="290">
                        <c:v>45337</c:v>
                      </c:pt>
                      <c:pt idx="291">
                        <c:v>45338</c:v>
                      </c:pt>
                      <c:pt idx="292">
                        <c:v>45341</c:v>
                      </c:pt>
                      <c:pt idx="293">
                        <c:v>45342</c:v>
                      </c:pt>
                      <c:pt idx="294">
                        <c:v>45343</c:v>
                      </c:pt>
                      <c:pt idx="295">
                        <c:v>45344</c:v>
                      </c:pt>
                      <c:pt idx="296">
                        <c:v>45345</c:v>
                      </c:pt>
                      <c:pt idx="297">
                        <c:v>45348</c:v>
                      </c:pt>
                      <c:pt idx="298">
                        <c:v>45349</c:v>
                      </c:pt>
                      <c:pt idx="299">
                        <c:v>45350</c:v>
                      </c:pt>
                      <c:pt idx="300">
                        <c:v>45351</c:v>
                      </c:pt>
                      <c:pt idx="301">
                        <c:v>45352</c:v>
                      </c:pt>
                      <c:pt idx="302">
                        <c:v>45355</c:v>
                      </c:pt>
                      <c:pt idx="303">
                        <c:v>45356</c:v>
                      </c:pt>
                      <c:pt idx="304">
                        <c:v>45357</c:v>
                      </c:pt>
                      <c:pt idx="305">
                        <c:v>45358</c:v>
                      </c:pt>
                      <c:pt idx="306">
                        <c:v>45359</c:v>
                      </c:pt>
                      <c:pt idx="307">
                        <c:v>45362</c:v>
                      </c:pt>
                      <c:pt idx="308">
                        <c:v>45363</c:v>
                      </c:pt>
                      <c:pt idx="309">
                        <c:v>45364</c:v>
                      </c:pt>
                      <c:pt idx="310">
                        <c:v>45365</c:v>
                      </c:pt>
                      <c:pt idx="311">
                        <c:v>45366</c:v>
                      </c:pt>
                      <c:pt idx="312">
                        <c:v>45369</c:v>
                      </c:pt>
                      <c:pt idx="313">
                        <c:v>45370</c:v>
                      </c:pt>
                      <c:pt idx="314">
                        <c:v>45371</c:v>
                      </c:pt>
                      <c:pt idx="315">
                        <c:v>45372</c:v>
                      </c:pt>
                      <c:pt idx="316">
                        <c:v>45373</c:v>
                      </c:pt>
                      <c:pt idx="317">
                        <c:v>45376</c:v>
                      </c:pt>
                      <c:pt idx="318">
                        <c:v>45377</c:v>
                      </c:pt>
                      <c:pt idx="319">
                        <c:v>45378</c:v>
                      </c:pt>
                      <c:pt idx="320">
                        <c:v>45379</c:v>
                      </c:pt>
                      <c:pt idx="321">
                        <c:v>45383</c:v>
                      </c:pt>
                      <c:pt idx="322">
                        <c:v>45384</c:v>
                      </c:pt>
                      <c:pt idx="323">
                        <c:v>45385</c:v>
                      </c:pt>
                      <c:pt idx="324">
                        <c:v>45386</c:v>
                      </c:pt>
                      <c:pt idx="325">
                        <c:v>45387</c:v>
                      </c:pt>
                      <c:pt idx="326">
                        <c:v>45390</c:v>
                      </c:pt>
                      <c:pt idx="327">
                        <c:v>45391</c:v>
                      </c:pt>
                      <c:pt idx="328">
                        <c:v>45392</c:v>
                      </c:pt>
                      <c:pt idx="329">
                        <c:v>45393</c:v>
                      </c:pt>
                      <c:pt idx="330">
                        <c:v>45394</c:v>
                      </c:pt>
                      <c:pt idx="331">
                        <c:v>45397</c:v>
                      </c:pt>
                      <c:pt idx="332">
                        <c:v>45398</c:v>
                      </c:pt>
                      <c:pt idx="333">
                        <c:v>45399</c:v>
                      </c:pt>
                      <c:pt idx="334">
                        <c:v>45400</c:v>
                      </c:pt>
                      <c:pt idx="335">
                        <c:v>45401</c:v>
                      </c:pt>
                      <c:pt idx="336">
                        <c:v>45404</c:v>
                      </c:pt>
                      <c:pt idx="337">
                        <c:v>45405</c:v>
                      </c:pt>
                      <c:pt idx="338">
                        <c:v>45406</c:v>
                      </c:pt>
                      <c:pt idx="339">
                        <c:v>45407</c:v>
                      </c:pt>
                      <c:pt idx="340">
                        <c:v>45408</c:v>
                      </c:pt>
                      <c:pt idx="341">
                        <c:v>45411</c:v>
                      </c:pt>
                      <c:pt idx="342">
                        <c:v>45412</c:v>
                      </c:pt>
                      <c:pt idx="343">
                        <c:v>45413</c:v>
                      </c:pt>
                      <c:pt idx="344">
                        <c:v>45414</c:v>
                      </c:pt>
                      <c:pt idx="345">
                        <c:v>45415</c:v>
                      </c:pt>
                      <c:pt idx="346">
                        <c:v>45418</c:v>
                      </c:pt>
                      <c:pt idx="347">
                        <c:v>45419</c:v>
                      </c:pt>
                      <c:pt idx="348">
                        <c:v>45420</c:v>
                      </c:pt>
                      <c:pt idx="349">
                        <c:v>45421</c:v>
                      </c:pt>
                      <c:pt idx="350">
                        <c:v>45422</c:v>
                      </c:pt>
                      <c:pt idx="351">
                        <c:v>45425</c:v>
                      </c:pt>
                      <c:pt idx="352">
                        <c:v>45426</c:v>
                      </c:pt>
                      <c:pt idx="353">
                        <c:v>45427</c:v>
                      </c:pt>
                      <c:pt idx="354">
                        <c:v>45428</c:v>
                      </c:pt>
                      <c:pt idx="355">
                        <c:v>45429</c:v>
                      </c:pt>
                      <c:pt idx="356">
                        <c:v>45432</c:v>
                      </c:pt>
                      <c:pt idx="357">
                        <c:v>45433</c:v>
                      </c:pt>
                      <c:pt idx="358">
                        <c:v>45434</c:v>
                      </c:pt>
                      <c:pt idx="359">
                        <c:v>45435</c:v>
                      </c:pt>
                      <c:pt idx="360">
                        <c:v>45436</c:v>
                      </c:pt>
                      <c:pt idx="361">
                        <c:v>45439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Munka1!$E$2:$E$363</c15:sqref>
                        </c15:formulaRef>
                      </c:ext>
                    </c:extLst>
                    <c:numCache>
                      <c:formatCode>General</c:formatCode>
                      <c:ptCount val="362"/>
                      <c:pt idx="0">
                        <c:v>11.09</c:v>
                      </c:pt>
                      <c:pt idx="1">
                        <c:v>10.96</c:v>
                      </c:pt>
                      <c:pt idx="2">
                        <c:v>10.6</c:v>
                      </c:pt>
                      <c:pt idx="3">
                        <c:v>9.85</c:v>
                      </c:pt>
                      <c:pt idx="4">
                        <c:v>9.41</c:v>
                      </c:pt>
                      <c:pt idx="5">
                        <c:v>8.85</c:v>
                      </c:pt>
                      <c:pt idx="6">
                        <c:v>9.1199999999999992</c:v>
                      </c:pt>
                      <c:pt idx="7">
                        <c:v>9</c:v>
                      </c:pt>
                      <c:pt idx="8">
                        <c:v>8.89</c:v>
                      </c:pt>
                      <c:pt idx="9">
                        <c:v>8.65</c:v>
                      </c:pt>
                      <c:pt idx="10">
                        <c:v>8.5</c:v>
                      </c:pt>
                      <c:pt idx="11">
                        <c:v>8.7100000000000009</c:v>
                      </c:pt>
                      <c:pt idx="12">
                        <c:v>8.41</c:v>
                      </c:pt>
                      <c:pt idx="13">
                        <c:v>8.1999999999999993</c:v>
                      </c:pt>
                      <c:pt idx="14">
                        <c:v>8.26</c:v>
                      </c:pt>
                      <c:pt idx="15">
                        <c:v>8.6</c:v>
                      </c:pt>
                      <c:pt idx="16">
                        <c:v>8.5</c:v>
                      </c:pt>
                      <c:pt idx="17">
                        <c:v>8.4499999999999993</c:v>
                      </c:pt>
                      <c:pt idx="18">
                        <c:v>8.5500000000000007</c:v>
                      </c:pt>
                      <c:pt idx="19">
                        <c:v>8.65</c:v>
                      </c:pt>
                      <c:pt idx="20">
                        <c:v>8.91</c:v>
                      </c:pt>
                      <c:pt idx="21">
                        <c:v>8.89</c:v>
                      </c:pt>
                      <c:pt idx="22">
                        <c:v>8.8699999999999992</c:v>
                      </c:pt>
                      <c:pt idx="23">
                        <c:v>8.73</c:v>
                      </c:pt>
                      <c:pt idx="24">
                        <c:v>8.66</c:v>
                      </c:pt>
                      <c:pt idx="25">
                        <c:v>8.8000000000000007</c:v>
                      </c:pt>
                      <c:pt idx="26">
                        <c:v>8.9</c:v>
                      </c:pt>
                      <c:pt idx="27">
                        <c:v>8.83</c:v>
                      </c:pt>
                      <c:pt idx="28">
                        <c:v>8.6</c:v>
                      </c:pt>
                      <c:pt idx="29">
                        <c:v>8.93</c:v>
                      </c:pt>
                      <c:pt idx="30">
                        <c:v>9.18</c:v>
                      </c:pt>
                      <c:pt idx="31">
                        <c:v>9</c:v>
                      </c:pt>
                      <c:pt idx="32">
                        <c:v>9.27</c:v>
                      </c:pt>
                      <c:pt idx="33">
                        <c:v>9.4</c:v>
                      </c:pt>
                      <c:pt idx="34">
                        <c:v>9.93</c:v>
                      </c:pt>
                      <c:pt idx="35">
                        <c:v>9.98</c:v>
                      </c:pt>
                      <c:pt idx="36">
                        <c:v>10.08</c:v>
                      </c:pt>
                      <c:pt idx="37">
                        <c:v>9.86</c:v>
                      </c:pt>
                      <c:pt idx="38">
                        <c:v>9.4499999999999993</c:v>
                      </c:pt>
                      <c:pt idx="39">
                        <c:v>9.35</c:v>
                      </c:pt>
                      <c:pt idx="40">
                        <c:v>9.2100000000000009</c:v>
                      </c:pt>
                      <c:pt idx="41">
                        <c:v>9.2100000000000009</c:v>
                      </c:pt>
                      <c:pt idx="42">
                        <c:v>9.31</c:v>
                      </c:pt>
                      <c:pt idx="43">
                        <c:v>9.48</c:v>
                      </c:pt>
                      <c:pt idx="44">
                        <c:v>9.36</c:v>
                      </c:pt>
                      <c:pt idx="45">
                        <c:v>9.25</c:v>
                      </c:pt>
                      <c:pt idx="46">
                        <c:v>9.23</c:v>
                      </c:pt>
                      <c:pt idx="47">
                        <c:v>9.34</c:v>
                      </c:pt>
                      <c:pt idx="48">
                        <c:v>9.4</c:v>
                      </c:pt>
                      <c:pt idx="49">
                        <c:v>9.44</c:v>
                      </c:pt>
                      <c:pt idx="50">
                        <c:v>9.35</c:v>
                      </c:pt>
                      <c:pt idx="51">
                        <c:v>9.4</c:v>
                      </c:pt>
                      <c:pt idx="53">
                        <c:v>9.4700000000000006</c:v>
                      </c:pt>
                      <c:pt idx="54">
                        <c:v>9.4700000000000006</c:v>
                      </c:pt>
                      <c:pt idx="55">
                        <c:v>9.52</c:v>
                      </c:pt>
                      <c:pt idx="56">
                        <c:v>9.52</c:v>
                      </c:pt>
                      <c:pt idx="57">
                        <c:v>9.3699999999999992</c:v>
                      </c:pt>
                      <c:pt idx="58">
                        <c:v>9.09</c:v>
                      </c:pt>
                      <c:pt idx="59">
                        <c:v>9.1</c:v>
                      </c:pt>
                      <c:pt idx="60">
                        <c:v>9.06</c:v>
                      </c:pt>
                      <c:pt idx="61">
                        <c:v>9.06</c:v>
                      </c:pt>
                      <c:pt idx="62">
                        <c:v>9.1999999999999993</c:v>
                      </c:pt>
                      <c:pt idx="63">
                        <c:v>9.25</c:v>
                      </c:pt>
                      <c:pt idx="64">
                        <c:v>9.34</c:v>
                      </c:pt>
                      <c:pt idx="65">
                        <c:v>9.56</c:v>
                      </c:pt>
                      <c:pt idx="66">
                        <c:v>9.65</c:v>
                      </c:pt>
                      <c:pt idx="67">
                        <c:v>9.4</c:v>
                      </c:pt>
                      <c:pt idx="68">
                        <c:v>9.44</c:v>
                      </c:pt>
                      <c:pt idx="71">
                        <c:v>9.51</c:v>
                      </c:pt>
                      <c:pt idx="72">
                        <c:v>9.6999999999999993</c:v>
                      </c:pt>
                      <c:pt idx="73">
                        <c:v>9.9499999999999993</c:v>
                      </c:pt>
                      <c:pt idx="74">
                        <c:v>9.6999999999999993</c:v>
                      </c:pt>
                      <c:pt idx="75">
                        <c:v>9.75</c:v>
                      </c:pt>
                      <c:pt idx="76">
                        <c:v>9.82</c:v>
                      </c:pt>
                      <c:pt idx="77">
                        <c:v>9.61</c:v>
                      </c:pt>
                      <c:pt idx="78">
                        <c:v>9.35</c:v>
                      </c:pt>
                      <c:pt idx="79">
                        <c:v>9.02</c:v>
                      </c:pt>
                      <c:pt idx="80">
                        <c:v>8.9</c:v>
                      </c:pt>
                      <c:pt idx="81">
                        <c:v>8.83</c:v>
                      </c:pt>
                      <c:pt idx="82">
                        <c:v>8.77</c:v>
                      </c:pt>
                      <c:pt idx="83">
                        <c:v>8.77</c:v>
                      </c:pt>
                      <c:pt idx="84">
                        <c:v>8.65</c:v>
                      </c:pt>
                      <c:pt idx="86">
                        <c:v>8.64</c:v>
                      </c:pt>
                      <c:pt idx="87">
                        <c:v>8.5500000000000007</c:v>
                      </c:pt>
                      <c:pt idx="88">
                        <c:v>8.6199999999999992</c:v>
                      </c:pt>
                      <c:pt idx="89">
                        <c:v>8.6199999999999992</c:v>
                      </c:pt>
                      <c:pt idx="90">
                        <c:v>8.75</c:v>
                      </c:pt>
                      <c:pt idx="91">
                        <c:v>8.75</c:v>
                      </c:pt>
                      <c:pt idx="92">
                        <c:v>8.75</c:v>
                      </c:pt>
                      <c:pt idx="93">
                        <c:v>8.6999999999999993</c:v>
                      </c:pt>
                      <c:pt idx="94">
                        <c:v>8.7200000000000006</c:v>
                      </c:pt>
                      <c:pt idx="95">
                        <c:v>8.74</c:v>
                      </c:pt>
                      <c:pt idx="96">
                        <c:v>8.64</c:v>
                      </c:pt>
                      <c:pt idx="97">
                        <c:v>8.66</c:v>
                      </c:pt>
                      <c:pt idx="98">
                        <c:v>8.69</c:v>
                      </c:pt>
                      <c:pt idx="99">
                        <c:v>8.73</c:v>
                      </c:pt>
                      <c:pt idx="100">
                        <c:v>8.75</c:v>
                      </c:pt>
                      <c:pt idx="101">
                        <c:v>9.09</c:v>
                      </c:pt>
                      <c:pt idx="102">
                        <c:v>9.09</c:v>
                      </c:pt>
                      <c:pt idx="103">
                        <c:v>9.1300000000000008</c:v>
                      </c:pt>
                      <c:pt idx="104">
                        <c:v>9.08</c:v>
                      </c:pt>
                      <c:pt idx="105">
                        <c:v>9.01</c:v>
                      </c:pt>
                      <c:pt idx="106">
                        <c:v>8.89</c:v>
                      </c:pt>
                      <c:pt idx="107">
                        <c:v>8.85</c:v>
                      </c:pt>
                      <c:pt idx="108">
                        <c:v>8.67</c:v>
                      </c:pt>
                      <c:pt idx="109">
                        <c:v>8.6999999999999993</c:v>
                      </c:pt>
                      <c:pt idx="110">
                        <c:v>8.5500000000000007</c:v>
                      </c:pt>
                      <c:pt idx="111">
                        <c:v>8.6199999999999992</c:v>
                      </c:pt>
                      <c:pt idx="112">
                        <c:v>8.48</c:v>
                      </c:pt>
                      <c:pt idx="113">
                        <c:v>8.42</c:v>
                      </c:pt>
                      <c:pt idx="114">
                        <c:v>8.27</c:v>
                      </c:pt>
                      <c:pt idx="115">
                        <c:v>8.15</c:v>
                      </c:pt>
                      <c:pt idx="116">
                        <c:v>8.16</c:v>
                      </c:pt>
                      <c:pt idx="117">
                        <c:v>8.19</c:v>
                      </c:pt>
                      <c:pt idx="118">
                        <c:v>8.26</c:v>
                      </c:pt>
                      <c:pt idx="119">
                        <c:v>8.3699999999999992</c:v>
                      </c:pt>
                      <c:pt idx="120">
                        <c:v>8.3699999999999992</c:v>
                      </c:pt>
                      <c:pt idx="121">
                        <c:v>8.2200000000000006</c:v>
                      </c:pt>
                      <c:pt idx="122">
                        <c:v>8.2100000000000009</c:v>
                      </c:pt>
                      <c:pt idx="123">
                        <c:v>8.09</c:v>
                      </c:pt>
                      <c:pt idx="124">
                        <c:v>7.97</c:v>
                      </c:pt>
                      <c:pt idx="125">
                        <c:v>7.9</c:v>
                      </c:pt>
                      <c:pt idx="126">
                        <c:v>7.8</c:v>
                      </c:pt>
                      <c:pt idx="127">
                        <c:v>7.66</c:v>
                      </c:pt>
                      <c:pt idx="128">
                        <c:v>7.68</c:v>
                      </c:pt>
                      <c:pt idx="129">
                        <c:v>7.66</c:v>
                      </c:pt>
                      <c:pt idx="130">
                        <c:v>7.62</c:v>
                      </c:pt>
                      <c:pt idx="131">
                        <c:v>7.42</c:v>
                      </c:pt>
                      <c:pt idx="132">
                        <c:v>7.6</c:v>
                      </c:pt>
                      <c:pt idx="133">
                        <c:v>7.86</c:v>
                      </c:pt>
                      <c:pt idx="134">
                        <c:v>7.91</c:v>
                      </c:pt>
                      <c:pt idx="135">
                        <c:v>7.76</c:v>
                      </c:pt>
                      <c:pt idx="136">
                        <c:v>7.81</c:v>
                      </c:pt>
                      <c:pt idx="137">
                        <c:v>7.62</c:v>
                      </c:pt>
                      <c:pt idx="138">
                        <c:v>7.56</c:v>
                      </c:pt>
                      <c:pt idx="139">
                        <c:v>7.49</c:v>
                      </c:pt>
                      <c:pt idx="140">
                        <c:v>7.3</c:v>
                      </c:pt>
                      <c:pt idx="141">
                        <c:v>7.36</c:v>
                      </c:pt>
                      <c:pt idx="142">
                        <c:v>7.56</c:v>
                      </c:pt>
                      <c:pt idx="143">
                        <c:v>7.56</c:v>
                      </c:pt>
                      <c:pt idx="144">
                        <c:v>7.59</c:v>
                      </c:pt>
                      <c:pt idx="145">
                        <c:v>7.51</c:v>
                      </c:pt>
                      <c:pt idx="146">
                        <c:v>7.64</c:v>
                      </c:pt>
                      <c:pt idx="147">
                        <c:v>7.54</c:v>
                      </c:pt>
                      <c:pt idx="148">
                        <c:v>7.6</c:v>
                      </c:pt>
                      <c:pt idx="149">
                        <c:v>7.5</c:v>
                      </c:pt>
                      <c:pt idx="150">
                        <c:v>7.65</c:v>
                      </c:pt>
                      <c:pt idx="151">
                        <c:v>7.79</c:v>
                      </c:pt>
                      <c:pt idx="152">
                        <c:v>7.79</c:v>
                      </c:pt>
                      <c:pt idx="153">
                        <c:v>7.88</c:v>
                      </c:pt>
                      <c:pt idx="154">
                        <c:v>7.82</c:v>
                      </c:pt>
                      <c:pt idx="155">
                        <c:v>7.79</c:v>
                      </c:pt>
                      <c:pt idx="156">
                        <c:v>7.79</c:v>
                      </c:pt>
                      <c:pt idx="157">
                        <c:v>7.75</c:v>
                      </c:pt>
                      <c:pt idx="158">
                        <c:v>7.59</c:v>
                      </c:pt>
                      <c:pt idx="159">
                        <c:v>7.53</c:v>
                      </c:pt>
                      <c:pt idx="160">
                        <c:v>7.75</c:v>
                      </c:pt>
                      <c:pt idx="161">
                        <c:v>7.67</c:v>
                      </c:pt>
                      <c:pt idx="162">
                        <c:v>7.95</c:v>
                      </c:pt>
                      <c:pt idx="163">
                        <c:v>7.79</c:v>
                      </c:pt>
                      <c:pt idx="164">
                        <c:v>7.92</c:v>
                      </c:pt>
                      <c:pt idx="165">
                        <c:v>8.06</c:v>
                      </c:pt>
                      <c:pt idx="166">
                        <c:v>7.85</c:v>
                      </c:pt>
                      <c:pt idx="167">
                        <c:v>7.74</c:v>
                      </c:pt>
                      <c:pt idx="168">
                        <c:v>7.57</c:v>
                      </c:pt>
                      <c:pt idx="169">
                        <c:v>7.43</c:v>
                      </c:pt>
                      <c:pt idx="170">
                        <c:v>7.43</c:v>
                      </c:pt>
                      <c:pt idx="171">
                        <c:v>7.37</c:v>
                      </c:pt>
                      <c:pt idx="172">
                        <c:v>7.16</c:v>
                      </c:pt>
                      <c:pt idx="173">
                        <c:v>7.16</c:v>
                      </c:pt>
                      <c:pt idx="174">
                        <c:v>7.13</c:v>
                      </c:pt>
                      <c:pt idx="175">
                        <c:v>7.1</c:v>
                      </c:pt>
                      <c:pt idx="176">
                        <c:v>7.39</c:v>
                      </c:pt>
                      <c:pt idx="177">
                        <c:v>7.35</c:v>
                      </c:pt>
                      <c:pt idx="178">
                        <c:v>7.36</c:v>
                      </c:pt>
                      <c:pt idx="179">
                        <c:v>7.27</c:v>
                      </c:pt>
                      <c:pt idx="180">
                        <c:v>7.21</c:v>
                      </c:pt>
                      <c:pt idx="181">
                        <c:v>7.22</c:v>
                      </c:pt>
                      <c:pt idx="182">
                        <c:v>7.14</c:v>
                      </c:pt>
                      <c:pt idx="183">
                        <c:v>7.08</c:v>
                      </c:pt>
                      <c:pt idx="184">
                        <c:v>6.99</c:v>
                      </c:pt>
                      <c:pt idx="185">
                        <c:v>7.03</c:v>
                      </c:pt>
                      <c:pt idx="186">
                        <c:v>7.06</c:v>
                      </c:pt>
                      <c:pt idx="187">
                        <c:v>7.07</c:v>
                      </c:pt>
                      <c:pt idx="188">
                        <c:v>7.05</c:v>
                      </c:pt>
                      <c:pt idx="189">
                        <c:v>7.05</c:v>
                      </c:pt>
                      <c:pt idx="190">
                        <c:v>7.24</c:v>
                      </c:pt>
                      <c:pt idx="191">
                        <c:v>7.31</c:v>
                      </c:pt>
                      <c:pt idx="192">
                        <c:v>7.55</c:v>
                      </c:pt>
                      <c:pt idx="193">
                        <c:v>7.52</c:v>
                      </c:pt>
                      <c:pt idx="194">
                        <c:v>7.57</c:v>
                      </c:pt>
                      <c:pt idx="195">
                        <c:v>7.65</c:v>
                      </c:pt>
                      <c:pt idx="196">
                        <c:v>7.78</c:v>
                      </c:pt>
                      <c:pt idx="197">
                        <c:v>7.77</c:v>
                      </c:pt>
                      <c:pt idx="198">
                        <c:v>7.82</c:v>
                      </c:pt>
                      <c:pt idx="199">
                        <c:v>7.86</c:v>
                      </c:pt>
                      <c:pt idx="200">
                        <c:v>7.65</c:v>
                      </c:pt>
                      <c:pt idx="201">
                        <c:v>7.31</c:v>
                      </c:pt>
                      <c:pt idx="202">
                        <c:v>7.3</c:v>
                      </c:pt>
                      <c:pt idx="203">
                        <c:v>7.3</c:v>
                      </c:pt>
                      <c:pt idx="204">
                        <c:v>7.4</c:v>
                      </c:pt>
                      <c:pt idx="205">
                        <c:v>7.48</c:v>
                      </c:pt>
                      <c:pt idx="206">
                        <c:v>7.5</c:v>
                      </c:pt>
                      <c:pt idx="207">
                        <c:v>7.71</c:v>
                      </c:pt>
                      <c:pt idx="208">
                        <c:v>7.75</c:v>
                      </c:pt>
                      <c:pt idx="210">
                        <c:v>7.73</c:v>
                      </c:pt>
                      <c:pt idx="211">
                        <c:v>7.75</c:v>
                      </c:pt>
                      <c:pt idx="212">
                        <c:v>7.79</c:v>
                      </c:pt>
                      <c:pt idx="213">
                        <c:v>7.8</c:v>
                      </c:pt>
                      <c:pt idx="214">
                        <c:v>7.68</c:v>
                      </c:pt>
                      <c:pt idx="215">
                        <c:v>7.62</c:v>
                      </c:pt>
                      <c:pt idx="217">
                        <c:v>7.41</c:v>
                      </c:pt>
                      <c:pt idx="218">
                        <c:v>7.32</c:v>
                      </c:pt>
                      <c:pt idx="219">
                        <c:v>7.05</c:v>
                      </c:pt>
                      <c:pt idx="220">
                        <c:v>7.29</c:v>
                      </c:pt>
                      <c:pt idx="221">
                        <c:v>7.23</c:v>
                      </c:pt>
                      <c:pt idx="222">
                        <c:v>7.31</c:v>
                      </c:pt>
                      <c:pt idx="223">
                        <c:v>7.21</c:v>
                      </c:pt>
                      <c:pt idx="224">
                        <c:v>7.24</c:v>
                      </c:pt>
                      <c:pt idx="225">
                        <c:v>7.32</c:v>
                      </c:pt>
                      <c:pt idx="226">
                        <c:v>7.09</c:v>
                      </c:pt>
                      <c:pt idx="227">
                        <c:v>7.05</c:v>
                      </c:pt>
                      <c:pt idx="228">
                        <c:v>6.78</c:v>
                      </c:pt>
                      <c:pt idx="229">
                        <c:v>6.87</c:v>
                      </c:pt>
                      <c:pt idx="230">
                        <c:v>6.57</c:v>
                      </c:pt>
                      <c:pt idx="231">
                        <c:v>6.77</c:v>
                      </c:pt>
                      <c:pt idx="232">
                        <c:v>6.82</c:v>
                      </c:pt>
                      <c:pt idx="233">
                        <c:v>7.01</c:v>
                      </c:pt>
                      <c:pt idx="234">
                        <c:v>6.99</c:v>
                      </c:pt>
                      <c:pt idx="235">
                        <c:v>6.86</c:v>
                      </c:pt>
                      <c:pt idx="236">
                        <c:v>6.66</c:v>
                      </c:pt>
                      <c:pt idx="237">
                        <c:v>6.56</c:v>
                      </c:pt>
                      <c:pt idx="238">
                        <c:v>6.7</c:v>
                      </c:pt>
                      <c:pt idx="239">
                        <c:v>6.66</c:v>
                      </c:pt>
                      <c:pt idx="240">
                        <c:v>6.28</c:v>
                      </c:pt>
                      <c:pt idx="241">
                        <c:v>6.3</c:v>
                      </c:pt>
                      <c:pt idx="242">
                        <c:v>6.23</c:v>
                      </c:pt>
                      <c:pt idx="243">
                        <c:v>6.28</c:v>
                      </c:pt>
                      <c:pt idx="244">
                        <c:v>6.19</c:v>
                      </c:pt>
                      <c:pt idx="245">
                        <c:v>5.95</c:v>
                      </c:pt>
                      <c:pt idx="246">
                        <c:v>6.07</c:v>
                      </c:pt>
                      <c:pt idx="247">
                        <c:v>5.75</c:v>
                      </c:pt>
                      <c:pt idx="248">
                        <c:v>5.68</c:v>
                      </c:pt>
                      <c:pt idx="249">
                        <c:v>5.79</c:v>
                      </c:pt>
                      <c:pt idx="250">
                        <c:v>5.82</c:v>
                      </c:pt>
                      <c:pt idx="251">
                        <c:v>5.66</c:v>
                      </c:pt>
                      <c:pt idx="252">
                        <c:v>5.53</c:v>
                      </c:pt>
                      <c:pt idx="253">
                        <c:v>5.64</c:v>
                      </c:pt>
                      <c:pt idx="255">
                        <c:v>5.68</c:v>
                      </c:pt>
                      <c:pt idx="256">
                        <c:v>5.68</c:v>
                      </c:pt>
                      <c:pt idx="257">
                        <c:v>5.68</c:v>
                      </c:pt>
                      <c:pt idx="258">
                        <c:v>5.81</c:v>
                      </c:pt>
                      <c:pt idx="259">
                        <c:v>5.8</c:v>
                      </c:pt>
                      <c:pt idx="260">
                        <c:v>5.78</c:v>
                      </c:pt>
                      <c:pt idx="261">
                        <c:v>5.83</c:v>
                      </c:pt>
                      <c:pt idx="262">
                        <c:v>5.73</c:v>
                      </c:pt>
                      <c:pt idx="263">
                        <c:v>5.73</c:v>
                      </c:pt>
                      <c:pt idx="264">
                        <c:v>5.56</c:v>
                      </c:pt>
                      <c:pt idx="265">
                        <c:v>5.52</c:v>
                      </c:pt>
                      <c:pt idx="266">
                        <c:v>5.33</c:v>
                      </c:pt>
                      <c:pt idx="267">
                        <c:v>5.34</c:v>
                      </c:pt>
                      <c:pt idx="268">
                        <c:v>5.41</c:v>
                      </c:pt>
                      <c:pt idx="269">
                        <c:v>5.41</c:v>
                      </c:pt>
                      <c:pt idx="270">
                        <c:v>5.48</c:v>
                      </c:pt>
                      <c:pt idx="271">
                        <c:v>5.45</c:v>
                      </c:pt>
                      <c:pt idx="272">
                        <c:v>5.46</c:v>
                      </c:pt>
                      <c:pt idx="273">
                        <c:v>5.55</c:v>
                      </c:pt>
                      <c:pt idx="274">
                        <c:v>5.63</c:v>
                      </c:pt>
                      <c:pt idx="275">
                        <c:v>5.85</c:v>
                      </c:pt>
                      <c:pt idx="276">
                        <c:v>5.8</c:v>
                      </c:pt>
                      <c:pt idx="277">
                        <c:v>5.89</c:v>
                      </c:pt>
                      <c:pt idx="278">
                        <c:v>5.9</c:v>
                      </c:pt>
                      <c:pt idx="279">
                        <c:v>5.82</c:v>
                      </c:pt>
                      <c:pt idx="280">
                        <c:v>5.73</c:v>
                      </c:pt>
                      <c:pt idx="281">
                        <c:v>5.56</c:v>
                      </c:pt>
                      <c:pt idx="282">
                        <c:v>5.74</c:v>
                      </c:pt>
                      <c:pt idx="283">
                        <c:v>5.84</c:v>
                      </c:pt>
                      <c:pt idx="284">
                        <c:v>5.87</c:v>
                      </c:pt>
                      <c:pt idx="285">
                        <c:v>5.93</c:v>
                      </c:pt>
                      <c:pt idx="286">
                        <c:v>5.74</c:v>
                      </c:pt>
                      <c:pt idx="287">
                        <c:v>5.73</c:v>
                      </c:pt>
                      <c:pt idx="288">
                        <c:v>5.8</c:v>
                      </c:pt>
                      <c:pt idx="289">
                        <c:v>5.89</c:v>
                      </c:pt>
                      <c:pt idx="290" formatCode="0.00">
                        <c:v>5.83</c:v>
                      </c:pt>
                      <c:pt idx="291" formatCode="0.00">
                        <c:v>5.81</c:v>
                      </c:pt>
                      <c:pt idx="292" formatCode="0.00">
                        <c:v>5.82</c:v>
                      </c:pt>
                      <c:pt idx="293" formatCode="0.00">
                        <c:v>5.79</c:v>
                      </c:pt>
                      <c:pt idx="294" formatCode="0.00">
                        <c:v>5.74</c:v>
                      </c:pt>
                      <c:pt idx="295" formatCode="0.00">
                        <c:v>5.71</c:v>
                      </c:pt>
                      <c:pt idx="296" formatCode="0.00">
                        <c:v>5.66</c:v>
                      </c:pt>
                      <c:pt idx="297" formatCode="0.00">
                        <c:v>5.6</c:v>
                      </c:pt>
                      <c:pt idx="298" formatCode="0.00">
                        <c:v>5.63</c:v>
                      </c:pt>
                      <c:pt idx="299" formatCode="0.00">
                        <c:v>5.84</c:v>
                      </c:pt>
                      <c:pt idx="300" formatCode="0.00">
                        <c:v>5.87</c:v>
                      </c:pt>
                      <c:pt idx="301" formatCode="0.00">
                        <c:v>5.93</c:v>
                      </c:pt>
                      <c:pt idx="302" formatCode="0.00">
                        <c:v>5.82</c:v>
                      </c:pt>
                      <c:pt idx="303" formatCode="0.00">
                        <c:v>5.83</c:v>
                      </c:pt>
                      <c:pt idx="304" formatCode="0.00">
                        <c:v>5.79</c:v>
                      </c:pt>
                      <c:pt idx="305" formatCode="0.00">
                        <c:v>5.79</c:v>
                      </c:pt>
                      <c:pt idx="306" formatCode="0.00">
                        <c:v>5.75</c:v>
                      </c:pt>
                      <c:pt idx="307" formatCode="0.00">
                        <c:v>5.71</c:v>
                      </c:pt>
                      <c:pt idx="308" formatCode="0.00">
                        <c:v>5.75</c:v>
                      </c:pt>
                      <c:pt idx="309" formatCode="0.00">
                        <c:v>5.81</c:v>
                      </c:pt>
                      <c:pt idx="310" formatCode="0.00">
                        <c:v>5.82</c:v>
                      </c:pt>
                      <c:pt idx="312" formatCode="0.00">
                        <c:v>6.01</c:v>
                      </c:pt>
                      <c:pt idx="313" formatCode="0.00">
                        <c:v>6.32</c:v>
                      </c:pt>
                      <c:pt idx="314" formatCode="0.00">
                        <c:v>6.09</c:v>
                      </c:pt>
                      <c:pt idx="315" formatCode="0.00">
                        <c:v>6.11</c:v>
                      </c:pt>
                      <c:pt idx="316" formatCode="0.00">
                        <c:v>6.21</c:v>
                      </c:pt>
                      <c:pt idx="317" formatCode="0.00">
                        <c:v>6.21</c:v>
                      </c:pt>
                      <c:pt idx="318" formatCode="0.00">
                        <c:v>6.28</c:v>
                      </c:pt>
                      <c:pt idx="319" formatCode="0.00">
                        <c:v>6.33</c:v>
                      </c:pt>
                      <c:pt idx="320" formatCode="0.00">
                        <c:v>6.41</c:v>
                      </c:pt>
                      <c:pt idx="322" formatCode="0.00">
                        <c:v>6.44</c:v>
                      </c:pt>
                      <c:pt idx="323" formatCode="0.00">
                        <c:v>6.5</c:v>
                      </c:pt>
                      <c:pt idx="324" formatCode="0.00">
                        <c:v>6.51</c:v>
                      </c:pt>
                      <c:pt idx="325" formatCode="0.00">
                        <c:v>6.44</c:v>
                      </c:pt>
                      <c:pt idx="326" formatCode="0.00">
                        <c:v>6.43</c:v>
                      </c:pt>
                      <c:pt idx="327" formatCode="0.00">
                        <c:v>6.47</c:v>
                      </c:pt>
                      <c:pt idx="328" formatCode="0.00">
                        <c:v>6.42</c:v>
                      </c:pt>
                      <c:pt idx="329" formatCode="0.00">
                        <c:v>6.66</c:v>
                      </c:pt>
                      <c:pt idx="330" formatCode="0.00">
                        <c:v>6.7</c:v>
                      </c:pt>
                      <c:pt idx="331" formatCode="0.00">
                        <c:v>6.71</c:v>
                      </c:pt>
                      <c:pt idx="332" formatCode="0.00">
                        <c:v>6.95</c:v>
                      </c:pt>
                      <c:pt idx="333" formatCode="0.00">
                        <c:v>7.04</c:v>
                      </c:pt>
                      <c:pt idx="334" formatCode="0.00">
                        <c:v>7.02</c:v>
                      </c:pt>
                      <c:pt idx="335" formatCode="0.00">
                        <c:v>6.98</c:v>
                      </c:pt>
                      <c:pt idx="336" formatCode="0.00">
                        <c:v>6.99</c:v>
                      </c:pt>
                      <c:pt idx="337" formatCode="0.00">
                        <c:v>6.95</c:v>
                      </c:pt>
                      <c:pt idx="338" formatCode="0.00">
                        <c:v>6.81</c:v>
                      </c:pt>
                      <c:pt idx="339" formatCode="0.00">
                        <c:v>6.86</c:v>
                      </c:pt>
                      <c:pt idx="340" formatCode="0.00">
                        <c:v>6.93</c:v>
                      </c:pt>
                      <c:pt idx="341" formatCode="0.00">
                        <c:v>6.95</c:v>
                      </c:pt>
                      <c:pt idx="342" formatCode="0.00">
                        <c:v>6.93</c:v>
                      </c:pt>
                      <c:pt idx="344" formatCode="0.00">
                        <c:v>6.9</c:v>
                      </c:pt>
                      <c:pt idx="345" formatCode="0.00">
                        <c:v>6.74</c:v>
                      </c:pt>
                      <c:pt idx="346" formatCode="0.00">
                        <c:v>6.57</c:v>
                      </c:pt>
                      <c:pt idx="347" formatCode="0.00">
                        <c:v>6.38</c:v>
                      </c:pt>
                      <c:pt idx="348" formatCode="0.00">
                        <c:v>6.24</c:v>
                      </c:pt>
                      <c:pt idx="349" formatCode="0.00">
                        <c:v>6.35</c:v>
                      </c:pt>
                      <c:pt idx="350" formatCode="0.00">
                        <c:v>6.43</c:v>
                      </c:pt>
                      <c:pt idx="351" formatCode="0.00">
                        <c:v>6.42</c:v>
                      </c:pt>
                      <c:pt idx="352" formatCode="0.00">
                        <c:v>6.42</c:v>
                      </c:pt>
                      <c:pt idx="353" formatCode="0.00">
                        <c:v>6.39</c:v>
                      </c:pt>
                      <c:pt idx="354" formatCode="0.00">
                        <c:v>6.25</c:v>
                      </c:pt>
                      <c:pt idx="355" formatCode="0.00">
                        <c:v>6.27</c:v>
                      </c:pt>
                      <c:pt idx="357" formatCode="0.00">
                        <c:v>6.34</c:v>
                      </c:pt>
                      <c:pt idx="358" formatCode="0.00">
                        <c:v>6.34</c:v>
                      </c:pt>
                      <c:pt idx="359" formatCode="0.00">
                        <c:v>6.43</c:v>
                      </c:pt>
                      <c:pt idx="360" formatCode="0.00">
                        <c:v>6.53</c:v>
                      </c:pt>
                      <c:pt idx="361" formatCode="0.00">
                        <c:v>6.66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EC55-40A3-BF43-42E778EA870E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Munka1!$F$1</c15:sqref>
                        </c15:formulaRef>
                      </c:ext>
                    </c:extLst>
                    <c:strCache>
                      <c:ptCount val="1"/>
                      <c:pt idx="0">
                        <c:v>6 év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Munka1!$A$2:$A$363</c15:sqref>
                        </c15:formulaRef>
                      </c:ext>
                    </c:extLst>
                    <c:numCache>
                      <c:formatCode>m/d/yyyy</c:formatCode>
                      <c:ptCount val="362"/>
                      <c:pt idx="0">
                        <c:v>44928</c:v>
                      </c:pt>
                      <c:pt idx="1">
                        <c:v>44929</c:v>
                      </c:pt>
                      <c:pt idx="2">
                        <c:v>44930</c:v>
                      </c:pt>
                      <c:pt idx="3">
                        <c:v>44931</c:v>
                      </c:pt>
                      <c:pt idx="4">
                        <c:v>44932</c:v>
                      </c:pt>
                      <c:pt idx="5">
                        <c:v>44935</c:v>
                      </c:pt>
                      <c:pt idx="6">
                        <c:v>44936</c:v>
                      </c:pt>
                      <c:pt idx="7">
                        <c:v>44937</c:v>
                      </c:pt>
                      <c:pt idx="8">
                        <c:v>44938</c:v>
                      </c:pt>
                      <c:pt idx="9">
                        <c:v>44939</c:v>
                      </c:pt>
                      <c:pt idx="10">
                        <c:v>44942</c:v>
                      </c:pt>
                      <c:pt idx="11">
                        <c:v>44943</c:v>
                      </c:pt>
                      <c:pt idx="12">
                        <c:v>44944</c:v>
                      </c:pt>
                      <c:pt idx="13">
                        <c:v>44945</c:v>
                      </c:pt>
                      <c:pt idx="14">
                        <c:v>44946</c:v>
                      </c:pt>
                      <c:pt idx="15">
                        <c:v>44949</c:v>
                      </c:pt>
                      <c:pt idx="16">
                        <c:v>44950</c:v>
                      </c:pt>
                      <c:pt idx="17">
                        <c:v>44951</c:v>
                      </c:pt>
                      <c:pt idx="18">
                        <c:v>44952</c:v>
                      </c:pt>
                      <c:pt idx="19">
                        <c:v>44953</c:v>
                      </c:pt>
                      <c:pt idx="20">
                        <c:v>44956</c:v>
                      </c:pt>
                      <c:pt idx="21">
                        <c:v>44957</c:v>
                      </c:pt>
                      <c:pt idx="22">
                        <c:v>44958</c:v>
                      </c:pt>
                      <c:pt idx="23">
                        <c:v>44959</c:v>
                      </c:pt>
                      <c:pt idx="24">
                        <c:v>44960</c:v>
                      </c:pt>
                      <c:pt idx="25">
                        <c:v>44963</c:v>
                      </c:pt>
                      <c:pt idx="26">
                        <c:v>44964</c:v>
                      </c:pt>
                      <c:pt idx="27">
                        <c:v>44965</c:v>
                      </c:pt>
                      <c:pt idx="28">
                        <c:v>44966</c:v>
                      </c:pt>
                      <c:pt idx="29">
                        <c:v>44967</c:v>
                      </c:pt>
                      <c:pt idx="30">
                        <c:v>44970</c:v>
                      </c:pt>
                      <c:pt idx="31">
                        <c:v>44971</c:v>
                      </c:pt>
                      <c:pt idx="32">
                        <c:v>44972</c:v>
                      </c:pt>
                      <c:pt idx="33">
                        <c:v>44973</c:v>
                      </c:pt>
                      <c:pt idx="34">
                        <c:v>44974</c:v>
                      </c:pt>
                      <c:pt idx="35">
                        <c:v>44977</c:v>
                      </c:pt>
                      <c:pt idx="36">
                        <c:v>44978</c:v>
                      </c:pt>
                      <c:pt idx="37">
                        <c:v>44979</c:v>
                      </c:pt>
                      <c:pt idx="38">
                        <c:v>44980</c:v>
                      </c:pt>
                      <c:pt idx="39">
                        <c:v>44981</c:v>
                      </c:pt>
                      <c:pt idx="40">
                        <c:v>44984</c:v>
                      </c:pt>
                      <c:pt idx="41">
                        <c:v>44985</c:v>
                      </c:pt>
                      <c:pt idx="42">
                        <c:v>44986</c:v>
                      </c:pt>
                      <c:pt idx="43">
                        <c:v>44987</c:v>
                      </c:pt>
                      <c:pt idx="44">
                        <c:v>44988</c:v>
                      </c:pt>
                      <c:pt idx="45">
                        <c:v>44991</c:v>
                      </c:pt>
                      <c:pt idx="46">
                        <c:v>44992</c:v>
                      </c:pt>
                      <c:pt idx="47">
                        <c:v>44993</c:v>
                      </c:pt>
                      <c:pt idx="48">
                        <c:v>44994</c:v>
                      </c:pt>
                      <c:pt idx="49">
                        <c:v>44995</c:v>
                      </c:pt>
                      <c:pt idx="50">
                        <c:v>44998</c:v>
                      </c:pt>
                      <c:pt idx="51">
                        <c:v>44999</c:v>
                      </c:pt>
                      <c:pt idx="52">
                        <c:v>45000</c:v>
                      </c:pt>
                      <c:pt idx="53">
                        <c:v>45001</c:v>
                      </c:pt>
                      <c:pt idx="54">
                        <c:v>45002</c:v>
                      </c:pt>
                      <c:pt idx="55">
                        <c:v>45005</c:v>
                      </c:pt>
                      <c:pt idx="56">
                        <c:v>45006</c:v>
                      </c:pt>
                      <c:pt idx="57">
                        <c:v>45007</c:v>
                      </c:pt>
                      <c:pt idx="58">
                        <c:v>45008</c:v>
                      </c:pt>
                      <c:pt idx="59">
                        <c:v>45009</c:v>
                      </c:pt>
                      <c:pt idx="60">
                        <c:v>45012</c:v>
                      </c:pt>
                      <c:pt idx="61">
                        <c:v>45013</c:v>
                      </c:pt>
                      <c:pt idx="62">
                        <c:v>45014</c:v>
                      </c:pt>
                      <c:pt idx="63">
                        <c:v>45015</c:v>
                      </c:pt>
                      <c:pt idx="64">
                        <c:v>45016</c:v>
                      </c:pt>
                      <c:pt idx="65">
                        <c:v>45019</c:v>
                      </c:pt>
                      <c:pt idx="66">
                        <c:v>45020</c:v>
                      </c:pt>
                      <c:pt idx="67">
                        <c:v>45021</c:v>
                      </c:pt>
                      <c:pt idx="68">
                        <c:v>45022</c:v>
                      </c:pt>
                      <c:pt idx="69">
                        <c:v>45023</c:v>
                      </c:pt>
                      <c:pt idx="70">
                        <c:v>45026</c:v>
                      </c:pt>
                      <c:pt idx="71">
                        <c:v>45027</c:v>
                      </c:pt>
                      <c:pt idx="72">
                        <c:v>45028</c:v>
                      </c:pt>
                      <c:pt idx="73">
                        <c:v>45029</c:v>
                      </c:pt>
                      <c:pt idx="74">
                        <c:v>45030</c:v>
                      </c:pt>
                      <c:pt idx="75">
                        <c:v>45033</c:v>
                      </c:pt>
                      <c:pt idx="76">
                        <c:v>45034</c:v>
                      </c:pt>
                      <c:pt idx="77">
                        <c:v>45035</c:v>
                      </c:pt>
                      <c:pt idx="78">
                        <c:v>45036</c:v>
                      </c:pt>
                      <c:pt idx="79">
                        <c:v>45037</c:v>
                      </c:pt>
                      <c:pt idx="80">
                        <c:v>45040</c:v>
                      </c:pt>
                      <c:pt idx="81">
                        <c:v>45041</c:v>
                      </c:pt>
                      <c:pt idx="82">
                        <c:v>45042</c:v>
                      </c:pt>
                      <c:pt idx="83">
                        <c:v>45043</c:v>
                      </c:pt>
                      <c:pt idx="84">
                        <c:v>45044</c:v>
                      </c:pt>
                      <c:pt idx="85">
                        <c:v>45047</c:v>
                      </c:pt>
                      <c:pt idx="86">
                        <c:v>45048</c:v>
                      </c:pt>
                      <c:pt idx="87">
                        <c:v>45049</c:v>
                      </c:pt>
                      <c:pt idx="88">
                        <c:v>45050</c:v>
                      </c:pt>
                      <c:pt idx="89">
                        <c:v>45051</c:v>
                      </c:pt>
                      <c:pt idx="90">
                        <c:v>45054</c:v>
                      </c:pt>
                      <c:pt idx="91">
                        <c:v>45055</c:v>
                      </c:pt>
                      <c:pt idx="92">
                        <c:v>45056</c:v>
                      </c:pt>
                      <c:pt idx="93">
                        <c:v>45057</c:v>
                      </c:pt>
                      <c:pt idx="94">
                        <c:v>45058</c:v>
                      </c:pt>
                      <c:pt idx="95">
                        <c:v>45061</c:v>
                      </c:pt>
                      <c:pt idx="96">
                        <c:v>45062</c:v>
                      </c:pt>
                      <c:pt idx="97">
                        <c:v>45063</c:v>
                      </c:pt>
                      <c:pt idx="98">
                        <c:v>45064</c:v>
                      </c:pt>
                      <c:pt idx="99">
                        <c:v>45065</c:v>
                      </c:pt>
                      <c:pt idx="100">
                        <c:v>45068</c:v>
                      </c:pt>
                      <c:pt idx="101">
                        <c:v>45069</c:v>
                      </c:pt>
                      <c:pt idx="102">
                        <c:v>45070</c:v>
                      </c:pt>
                      <c:pt idx="103">
                        <c:v>45071</c:v>
                      </c:pt>
                      <c:pt idx="104">
                        <c:v>45072</c:v>
                      </c:pt>
                      <c:pt idx="105">
                        <c:v>45076</c:v>
                      </c:pt>
                      <c:pt idx="106">
                        <c:v>45077</c:v>
                      </c:pt>
                      <c:pt idx="107">
                        <c:v>45078</c:v>
                      </c:pt>
                      <c:pt idx="108">
                        <c:v>45079</c:v>
                      </c:pt>
                      <c:pt idx="109">
                        <c:v>45082</c:v>
                      </c:pt>
                      <c:pt idx="110">
                        <c:v>45083</c:v>
                      </c:pt>
                      <c:pt idx="111">
                        <c:v>45084</c:v>
                      </c:pt>
                      <c:pt idx="112">
                        <c:v>45085</c:v>
                      </c:pt>
                      <c:pt idx="113">
                        <c:v>45086</c:v>
                      </c:pt>
                      <c:pt idx="114">
                        <c:v>45089</c:v>
                      </c:pt>
                      <c:pt idx="115">
                        <c:v>45090</c:v>
                      </c:pt>
                      <c:pt idx="116">
                        <c:v>45091</c:v>
                      </c:pt>
                      <c:pt idx="117">
                        <c:v>45092</c:v>
                      </c:pt>
                      <c:pt idx="118">
                        <c:v>45093</c:v>
                      </c:pt>
                      <c:pt idx="119">
                        <c:v>45096</c:v>
                      </c:pt>
                      <c:pt idx="120">
                        <c:v>45097</c:v>
                      </c:pt>
                      <c:pt idx="121">
                        <c:v>45098</c:v>
                      </c:pt>
                      <c:pt idx="122">
                        <c:v>45099</c:v>
                      </c:pt>
                      <c:pt idx="123">
                        <c:v>45100</c:v>
                      </c:pt>
                      <c:pt idx="124">
                        <c:v>45103</c:v>
                      </c:pt>
                      <c:pt idx="125">
                        <c:v>45104</c:v>
                      </c:pt>
                      <c:pt idx="126">
                        <c:v>45105</c:v>
                      </c:pt>
                      <c:pt idx="127">
                        <c:v>45106</c:v>
                      </c:pt>
                      <c:pt idx="128">
                        <c:v>45107</c:v>
                      </c:pt>
                      <c:pt idx="129">
                        <c:v>45110</c:v>
                      </c:pt>
                      <c:pt idx="130">
                        <c:v>45111</c:v>
                      </c:pt>
                      <c:pt idx="131">
                        <c:v>45112</c:v>
                      </c:pt>
                      <c:pt idx="132">
                        <c:v>45113</c:v>
                      </c:pt>
                      <c:pt idx="133">
                        <c:v>45114</c:v>
                      </c:pt>
                      <c:pt idx="134">
                        <c:v>45117</c:v>
                      </c:pt>
                      <c:pt idx="135">
                        <c:v>45118</c:v>
                      </c:pt>
                      <c:pt idx="136">
                        <c:v>45119</c:v>
                      </c:pt>
                      <c:pt idx="137">
                        <c:v>45120</c:v>
                      </c:pt>
                      <c:pt idx="138">
                        <c:v>45121</c:v>
                      </c:pt>
                      <c:pt idx="139">
                        <c:v>45124</c:v>
                      </c:pt>
                      <c:pt idx="140">
                        <c:v>45125</c:v>
                      </c:pt>
                      <c:pt idx="141">
                        <c:v>45126</c:v>
                      </c:pt>
                      <c:pt idx="142">
                        <c:v>45127</c:v>
                      </c:pt>
                      <c:pt idx="143">
                        <c:v>45128</c:v>
                      </c:pt>
                      <c:pt idx="144">
                        <c:v>45131</c:v>
                      </c:pt>
                      <c:pt idx="145">
                        <c:v>45132</c:v>
                      </c:pt>
                      <c:pt idx="146">
                        <c:v>45133</c:v>
                      </c:pt>
                      <c:pt idx="147">
                        <c:v>45134</c:v>
                      </c:pt>
                      <c:pt idx="148">
                        <c:v>45135</c:v>
                      </c:pt>
                      <c:pt idx="149">
                        <c:v>45138</c:v>
                      </c:pt>
                      <c:pt idx="150">
                        <c:v>45139</c:v>
                      </c:pt>
                      <c:pt idx="151">
                        <c:v>45140</c:v>
                      </c:pt>
                      <c:pt idx="152">
                        <c:v>45141</c:v>
                      </c:pt>
                      <c:pt idx="153">
                        <c:v>45142</c:v>
                      </c:pt>
                      <c:pt idx="154">
                        <c:v>45145</c:v>
                      </c:pt>
                      <c:pt idx="155">
                        <c:v>45146</c:v>
                      </c:pt>
                      <c:pt idx="156">
                        <c:v>45147</c:v>
                      </c:pt>
                      <c:pt idx="157">
                        <c:v>45148</c:v>
                      </c:pt>
                      <c:pt idx="158">
                        <c:v>45149</c:v>
                      </c:pt>
                      <c:pt idx="159">
                        <c:v>45152</c:v>
                      </c:pt>
                      <c:pt idx="160">
                        <c:v>45153</c:v>
                      </c:pt>
                      <c:pt idx="161">
                        <c:v>45154</c:v>
                      </c:pt>
                      <c:pt idx="162">
                        <c:v>45155</c:v>
                      </c:pt>
                      <c:pt idx="163">
                        <c:v>45156</c:v>
                      </c:pt>
                      <c:pt idx="164">
                        <c:v>45159</c:v>
                      </c:pt>
                      <c:pt idx="165">
                        <c:v>45160</c:v>
                      </c:pt>
                      <c:pt idx="166">
                        <c:v>45161</c:v>
                      </c:pt>
                      <c:pt idx="167">
                        <c:v>45162</c:v>
                      </c:pt>
                      <c:pt idx="168">
                        <c:v>45163</c:v>
                      </c:pt>
                      <c:pt idx="169">
                        <c:v>45166</c:v>
                      </c:pt>
                      <c:pt idx="170">
                        <c:v>45167</c:v>
                      </c:pt>
                      <c:pt idx="171">
                        <c:v>45168</c:v>
                      </c:pt>
                      <c:pt idx="172">
                        <c:v>45169</c:v>
                      </c:pt>
                      <c:pt idx="173">
                        <c:v>45170</c:v>
                      </c:pt>
                      <c:pt idx="174">
                        <c:v>45173</c:v>
                      </c:pt>
                      <c:pt idx="175">
                        <c:v>45174</c:v>
                      </c:pt>
                      <c:pt idx="176">
                        <c:v>45175</c:v>
                      </c:pt>
                      <c:pt idx="177">
                        <c:v>45176</c:v>
                      </c:pt>
                      <c:pt idx="178">
                        <c:v>45177</c:v>
                      </c:pt>
                      <c:pt idx="179">
                        <c:v>45180</c:v>
                      </c:pt>
                      <c:pt idx="180">
                        <c:v>45181</c:v>
                      </c:pt>
                      <c:pt idx="181">
                        <c:v>45182</c:v>
                      </c:pt>
                      <c:pt idx="182">
                        <c:v>45183</c:v>
                      </c:pt>
                      <c:pt idx="183">
                        <c:v>45184</c:v>
                      </c:pt>
                      <c:pt idx="184">
                        <c:v>45187</c:v>
                      </c:pt>
                      <c:pt idx="185">
                        <c:v>45188</c:v>
                      </c:pt>
                      <c:pt idx="186">
                        <c:v>45189</c:v>
                      </c:pt>
                      <c:pt idx="187">
                        <c:v>45190</c:v>
                      </c:pt>
                      <c:pt idx="188">
                        <c:v>45191</c:v>
                      </c:pt>
                      <c:pt idx="189">
                        <c:v>45194</c:v>
                      </c:pt>
                      <c:pt idx="190">
                        <c:v>45195</c:v>
                      </c:pt>
                      <c:pt idx="191">
                        <c:v>45196</c:v>
                      </c:pt>
                      <c:pt idx="192">
                        <c:v>45197</c:v>
                      </c:pt>
                      <c:pt idx="193">
                        <c:v>45198</c:v>
                      </c:pt>
                      <c:pt idx="194">
                        <c:v>45201</c:v>
                      </c:pt>
                      <c:pt idx="195">
                        <c:v>45202</c:v>
                      </c:pt>
                      <c:pt idx="196">
                        <c:v>45203</c:v>
                      </c:pt>
                      <c:pt idx="197">
                        <c:v>45204</c:v>
                      </c:pt>
                      <c:pt idx="198">
                        <c:v>45205</c:v>
                      </c:pt>
                      <c:pt idx="199">
                        <c:v>45208</c:v>
                      </c:pt>
                      <c:pt idx="200">
                        <c:v>45209</c:v>
                      </c:pt>
                      <c:pt idx="201">
                        <c:v>45210</c:v>
                      </c:pt>
                      <c:pt idx="202">
                        <c:v>45211</c:v>
                      </c:pt>
                      <c:pt idx="203">
                        <c:v>45212</c:v>
                      </c:pt>
                      <c:pt idx="204">
                        <c:v>45215</c:v>
                      </c:pt>
                      <c:pt idx="205">
                        <c:v>45216</c:v>
                      </c:pt>
                      <c:pt idx="206">
                        <c:v>45217</c:v>
                      </c:pt>
                      <c:pt idx="207">
                        <c:v>45218</c:v>
                      </c:pt>
                      <c:pt idx="208">
                        <c:v>45219</c:v>
                      </c:pt>
                      <c:pt idx="209">
                        <c:v>45222</c:v>
                      </c:pt>
                      <c:pt idx="210">
                        <c:v>45223</c:v>
                      </c:pt>
                      <c:pt idx="211">
                        <c:v>45224</c:v>
                      </c:pt>
                      <c:pt idx="212">
                        <c:v>45225</c:v>
                      </c:pt>
                      <c:pt idx="213">
                        <c:v>45226</c:v>
                      </c:pt>
                      <c:pt idx="214">
                        <c:v>45229</c:v>
                      </c:pt>
                      <c:pt idx="215">
                        <c:v>45230</c:v>
                      </c:pt>
                      <c:pt idx="216">
                        <c:v>45231</c:v>
                      </c:pt>
                      <c:pt idx="217">
                        <c:v>45232</c:v>
                      </c:pt>
                      <c:pt idx="218">
                        <c:v>45233</c:v>
                      </c:pt>
                      <c:pt idx="219">
                        <c:v>45236</c:v>
                      </c:pt>
                      <c:pt idx="220">
                        <c:v>45237</c:v>
                      </c:pt>
                      <c:pt idx="221">
                        <c:v>45238</c:v>
                      </c:pt>
                      <c:pt idx="222">
                        <c:v>45239</c:v>
                      </c:pt>
                      <c:pt idx="223">
                        <c:v>45240</c:v>
                      </c:pt>
                      <c:pt idx="224">
                        <c:v>45243</c:v>
                      </c:pt>
                      <c:pt idx="225">
                        <c:v>45244</c:v>
                      </c:pt>
                      <c:pt idx="226">
                        <c:v>45245</c:v>
                      </c:pt>
                      <c:pt idx="227">
                        <c:v>45246</c:v>
                      </c:pt>
                      <c:pt idx="228">
                        <c:v>45247</c:v>
                      </c:pt>
                      <c:pt idx="229">
                        <c:v>45250</c:v>
                      </c:pt>
                      <c:pt idx="230">
                        <c:v>45251</c:v>
                      </c:pt>
                      <c:pt idx="231">
                        <c:v>45252</c:v>
                      </c:pt>
                      <c:pt idx="232">
                        <c:v>45253</c:v>
                      </c:pt>
                      <c:pt idx="233">
                        <c:v>45254</c:v>
                      </c:pt>
                      <c:pt idx="234">
                        <c:v>45257</c:v>
                      </c:pt>
                      <c:pt idx="235">
                        <c:v>45258</c:v>
                      </c:pt>
                      <c:pt idx="236">
                        <c:v>45259</c:v>
                      </c:pt>
                      <c:pt idx="237">
                        <c:v>45260</c:v>
                      </c:pt>
                      <c:pt idx="238">
                        <c:v>45261</c:v>
                      </c:pt>
                      <c:pt idx="239">
                        <c:v>45264</c:v>
                      </c:pt>
                      <c:pt idx="240">
                        <c:v>45265</c:v>
                      </c:pt>
                      <c:pt idx="241">
                        <c:v>45266</c:v>
                      </c:pt>
                      <c:pt idx="242">
                        <c:v>45267</c:v>
                      </c:pt>
                      <c:pt idx="243">
                        <c:v>45268</c:v>
                      </c:pt>
                      <c:pt idx="244">
                        <c:v>45271</c:v>
                      </c:pt>
                      <c:pt idx="245">
                        <c:v>45272</c:v>
                      </c:pt>
                      <c:pt idx="246">
                        <c:v>45273</c:v>
                      </c:pt>
                      <c:pt idx="247">
                        <c:v>45274</c:v>
                      </c:pt>
                      <c:pt idx="248">
                        <c:v>45275</c:v>
                      </c:pt>
                      <c:pt idx="249">
                        <c:v>45278</c:v>
                      </c:pt>
                      <c:pt idx="250">
                        <c:v>45279</c:v>
                      </c:pt>
                      <c:pt idx="251">
                        <c:v>45280</c:v>
                      </c:pt>
                      <c:pt idx="252">
                        <c:v>45281</c:v>
                      </c:pt>
                      <c:pt idx="253">
                        <c:v>45282</c:v>
                      </c:pt>
                      <c:pt idx="254">
                        <c:v>45286</c:v>
                      </c:pt>
                      <c:pt idx="255">
                        <c:v>45287</c:v>
                      </c:pt>
                      <c:pt idx="256">
                        <c:v>45288</c:v>
                      </c:pt>
                      <c:pt idx="257">
                        <c:v>45289</c:v>
                      </c:pt>
                      <c:pt idx="258">
                        <c:v>45293</c:v>
                      </c:pt>
                      <c:pt idx="259">
                        <c:v>45294</c:v>
                      </c:pt>
                      <c:pt idx="260">
                        <c:v>45295</c:v>
                      </c:pt>
                      <c:pt idx="261">
                        <c:v>45296</c:v>
                      </c:pt>
                      <c:pt idx="262">
                        <c:v>45299</c:v>
                      </c:pt>
                      <c:pt idx="263">
                        <c:v>45300</c:v>
                      </c:pt>
                      <c:pt idx="264">
                        <c:v>45301</c:v>
                      </c:pt>
                      <c:pt idx="265">
                        <c:v>45302</c:v>
                      </c:pt>
                      <c:pt idx="266">
                        <c:v>45303</c:v>
                      </c:pt>
                      <c:pt idx="267">
                        <c:v>45306</c:v>
                      </c:pt>
                      <c:pt idx="268">
                        <c:v>45307</c:v>
                      </c:pt>
                      <c:pt idx="269">
                        <c:v>45308</c:v>
                      </c:pt>
                      <c:pt idx="270">
                        <c:v>45309</c:v>
                      </c:pt>
                      <c:pt idx="271">
                        <c:v>45310</c:v>
                      </c:pt>
                      <c:pt idx="272">
                        <c:v>45313</c:v>
                      </c:pt>
                      <c:pt idx="273">
                        <c:v>45314</c:v>
                      </c:pt>
                      <c:pt idx="274">
                        <c:v>45315</c:v>
                      </c:pt>
                      <c:pt idx="275">
                        <c:v>45316</c:v>
                      </c:pt>
                      <c:pt idx="276">
                        <c:v>45317</c:v>
                      </c:pt>
                      <c:pt idx="277">
                        <c:v>45320</c:v>
                      </c:pt>
                      <c:pt idx="278">
                        <c:v>45321</c:v>
                      </c:pt>
                      <c:pt idx="279">
                        <c:v>45322</c:v>
                      </c:pt>
                      <c:pt idx="280">
                        <c:v>45323</c:v>
                      </c:pt>
                      <c:pt idx="281">
                        <c:v>45324</c:v>
                      </c:pt>
                      <c:pt idx="282">
                        <c:v>45327</c:v>
                      </c:pt>
                      <c:pt idx="283">
                        <c:v>45328</c:v>
                      </c:pt>
                      <c:pt idx="284">
                        <c:v>45329</c:v>
                      </c:pt>
                      <c:pt idx="285">
                        <c:v>45330</c:v>
                      </c:pt>
                      <c:pt idx="286">
                        <c:v>45331</c:v>
                      </c:pt>
                      <c:pt idx="287">
                        <c:v>45334</c:v>
                      </c:pt>
                      <c:pt idx="288">
                        <c:v>45335</c:v>
                      </c:pt>
                      <c:pt idx="289">
                        <c:v>45336</c:v>
                      </c:pt>
                      <c:pt idx="290">
                        <c:v>45337</c:v>
                      </c:pt>
                      <c:pt idx="291">
                        <c:v>45338</c:v>
                      </c:pt>
                      <c:pt idx="292">
                        <c:v>45341</c:v>
                      </c:pt>
                      <c:pt idx="293">
                        <c:v>45342</c:v>
                      </c:pt>
                      <c:pt idx="294">
                        <c:v>45343</c:v>
                      </c:pt>
                      <c:pt idx="295">
                        <c:v>45344</c:v>
                      </c:pt>
                      <c:pt idx="296">
                        <c:v>45345</c:v>
                      </c:pt>
                      <c:pt idx="297">
                        <c:v>45348</c:v>
                      </c:pt>
                      <c:pt idx="298">
                        <c:v>45349</c:v>
                      </c:pt>
                      <c:pt idx="299">
                        <c:v>45350</c:v>
                      </c:pt>
                      <c:pt idx="300">
                        <c:v>45351</c:v>
                      </c:pt>
                      <c:pt idx="301">
                        <c:v>45352</c:v>
                      </c:pt>
                      <c:pt idx="302">
                        <c:v>45355</c:v>
                      </c:pt>
                      <c:pt idx="303">
                        <c:v>45356</c:v>
                      </c:pt>
                      <c:pt idx="304">
                        <c:v>45357</c:v>
                      </c:pt>
                      <c:pt idx="305">
                        <c:v>45358</c:v>
                      </c:pt>
                      <c:pt idx="306">
                        <c:v>45359</c:v>
                      </c:pt>
                      <c:pt idx="307">
                        <c:v>45362</c:v>
                      </c:pt>
                      <c:pt idx="308">
                        <c:v>45363</c:v>
                      </c:pt>
                      <c:pt idx="309">
                        <c:v>45364</c:v>
                      </c:pt>
                      <c:pt idx="310">
                        <c:v>45365</c:v>
                      </c:pt>
                      <c:pt idx="311">
                        <c:v>45366</c:v>
                      </c:pt>
                      <c:pt idx="312">
                        <c:v>45369</c:v>
                      </c:pt>
                      <c:pt idx="313">
                        <c:v>45370</c:v>
                      </c:pt>
                      <c:pt idx="314">
                        <c:v>45371</c:v>
                      </c:pt>
                      <c:pt idx="315">
                        <c:v>45372</c:v>
                      </c:pt>
                      <c:pt idx="316">
                        <c:v>45373</c:v>
                      </c:pt>
                      <c:pt idx="317">
                        <c:v>45376</c:v>
                      </c:pt>
                      <c:pt idx="318">
                        <c:v>45377</c:v>
                      </c:pt>
                      <c:pt idx="319">
                        <c:v>45378</c:v>
                      </c:pt>
                      <c:pt idx="320">
                        <c:v>45379</c:v>
                      </c:pt>
                      <c:pt idx="321">
                        <c:v>45383</c:v>
                      </c:pt>
                      <c:pt idx="322">
                        <c:v>45384</c:v>
                      </c:pt>
                      <c:pt idx="323">
                        <c:v>45385</c:v>
                      </c:pt>
                      <c:pt idx="324">
                        <c:v>45386</c:v>
                      </c:pt>
                      <c:pt idx="325">
                        <c:v>45387</c:v>
                      </c:pt>
                      <c:pt idx="326">
                        <c:v>45390</c:v>
                      </c:pt>
                      <c:pt idx="327">
                        <c:v>45391</c:v>
                      </c:pt>
                      <c:pt idx="328">
                        <c:v>45392</c:v>
                      </c:pt>
                      <c:pt idx="329">
                        <c:v>45393</c:v>
                      </c:pt>
                      <c:pt idx="330">
                        <c:v>45394</c:v>
                      </c:pt>
                      <c:pt idx="331">
                        <c:v>45397</c:v>
                      </c:pt>
                      <c:pt idx="332">
                        <c:v>45398</c:v>
                      </c:pt>
                      <c:pt idx="333">
                        <c:v>45399</c:v>
                      </c:pt>
                      <c:pt idx="334">
                        <c:v>45400</c:v>
                      </c:pt>
                      <c:pt idx="335">
                        <c:v>45401</c:v>
                      </c:pt>
                      <c:pt idx="336">
                        <c:v>45404</c:v>
                      </c:pt>
                      <c:pt idx="337">
                        <c:v>45405</c:v>
                      </c:pt>
                      <c:pt idx="338">
                        <c:v>45406</c:v>
                      </c:pt>
                      <c:pt idx="339">
                        <c:v>45407</c:v>
                      </c:pt>
                      <c:pt idx="340">
                        <c:v>45408</c:v>
                      </c:pt>
                      <c:pt idx="341">
                        <c:v>45411</c:v>
                      </c:pt>
                      <c:pt idx="342">
                        <c:v>45412</c:v>
                      </c:pt>
                      <c:pt idx="343">
                        <c:v>45413</c:v>
                      </c:pt>
                      <c:pt idx="344">
                        <c:v>45414</c:v>
                      </c:pt>
                      <c:pt idx="345">
                        <c:v>45415</c:v>
                      </c:pt>
                      <c:pt idx="346">
                        <c:v>45418</c:v>
                      </c:pt>
                      <c:pt idx="347">
                        <c:v>45419</c:v>
                      </c:pt>
                      <c:pt idx="348">
                        <c:v>45420</c:v>
                      </c:pt>
                      <c:pt idx="349">
                        <c:v>45421</c:v>
                      </c:pt>
                      <c:pt idx="350">
                        <c:v>45422</c:v>
                      </c:pt>
                      <c:pt idx="351">
                        <c:v>45425</c:v>
                      </c:pt>
                      <c:pt idx="352">
                        <c:v>45426</c:v>
                      </c:pt>
                      <c:pt idx="353">
                        <c:v>45427</c:v>
                      </c:pt>
                      <c:pt idx="354">
                        <c:v>45428</c:v>
                      </c:pt>
                      <c:pt idx="355">
                        <c:v>45429</c:v>
                      </c:pt>
                      <c:pt idx="356">
                        <c:v>45432</c:v>
                      </c:pt>
                      <c:pt idx="357">
                        <c:v>45433</c:v>
                      </c:pt>
                      <c:pt idx="358">
                        <c:v>45434</c:v>
                      </c:pt>
                      <c:pt idx="359">
                        <c:v>45435</c:v>
                      </c:pt>
                      <c:pt idx="360">
                        <c:v>45436</c:v>
                      </c:pt>
                      <c:pt idx="361">
                        <c:v>45439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Munka1!$F$2:$F$363</c15:sqref>
                        </c15:formulaRef>
                      </c:ext>
                    </c:extLst>
                    <c:numCache>
                      <c:formatCode>General</c:formatCode>
                      <c:ptCount val="362"/>
                      <c:pt idx="0">
                        <c:v>10.51</c:v>
                      </c:pt>
                      <c:pt idx="1">
                        <c:v>10.4</c:v>
                      </c:pt>
                      <c:pt idx="2">
                        <c:v>10.11</c:v>
                      </c:pt>
                      <c:pt idx="3">
                        <c:v>9.3699999999999992</c:v>
                      </c:pt>
                      <c:pt idx="4">
                        <c:v>8.9700000000000006</c:v>
                      </c:pt>
                      <c:pt idx="5">
                        <c:v>8.41</c:v>
                      </c:pt>
                      <c:pt idx="6">
                        <c:v>8.69</c:v>
                      </c:pt>
                      <c:pt idx="7">
                        <c:v>8.5500000000000007</c:v>
                      </c:pt>
                      <c:pt idx="8">
                        <c:v>8.42</c:v>
                      </c:pt>
                      <c:pt idx="9">
                        <c:v>8.23</c:v>
                      </c:pt>
                      <c:pt idx="10">
                        <c:v>8.08</c:v>
                      </c:pt>
                      <c:pt idx="11">
                        <c:v>8.2899999999999991</c:v>
                      </c:pt>
                      <c:pt idx="12">
                        <c:v>8</c:v>
                      </c:pt>
                      <c:pt idx="13">
                        <c:v>7.78</c:v>
                      </c:pt>
                      <c:pt idx="14">
                        <c:v>7.84</c:v>
                      </c:pt>
                      <c:pt idx="15">
                        <c:v>8.19</c:v>
                      </c:pt>
                      <c:pt idx="16">
                        <c:v>8.1</c:v>
                      </c:pt>
                      <c:pt idx="17">
                        <c:v>7.99</c:v>
                      </c:pt>
                      <c:pt idx="18">
                        <c:v>8.11</c:v>
                      </c:pt>
                      <c:pt idx="19">
                        <c:v>8.1999999999999993</c:v>
                      </c:pt>
                      <c:pt idx="20">
                        <c:v>8.4700000000000006</c:v>
                      </c:pt>
                      <c:pt idx="21">
                        <c:v>8.4700000000000006</c:v>
                      </c:pt>
                      <c:pt idx="22">
                        <c:v>8.4600000000000009</c:v>
                      </c:pt>
                      <c:pt idx="23">
                        <c:v>8.34</c:v>
                      </c:pt>
                      <c:pt idx="24">
                        <c:v>8.2899999999999991</c:v>
                      </c:pt>
                      <c:pt idx="25">
                        <c:v>8.42</c:v>
                      </c:pt>
                      <c:pt idx="26">
                        <c:v>8.5500000000000007</c:v>
                      </c:pt>
                      <c:pt idx="27">
                        <c:v>8.4700000000000006</c:v>
                      </c:pt>
                      <c:pt idx="28">
                        <c:v>8.19</c:v>
                      </c:pt>
                      <c:pt idx="29">
                        <c:v>8.51</c:v>
                      </c:pt>
                      <c:pt idx="30">
                        <c:v>8.73</c:v>
                      </c:pt>
                      <c:pt idx="31">
                        <c:v>8.56</c:v>
                      </c:pt>
                      <c:pt idx="32">
                        <c:v>8.8000000000000007</c:v>
                      </c:pt>
                      <c:pt idx="33">
                        <c:v>8.93</c:v>
                      </c:pt>
                      <c:pt idx="34">
                        <c:v>9.4499999999999993</c:v>
                      </c:pt>
                      <c:pt idx="35">
                        <c:v>9.4700000000000006</c:v>
                      </c:pt>
                      <c:pt idx="36">
                        <c:v>9.58</c:v>
                      </c:pt>
                      <c:pt idx="37">
                        <c:v>9.3800000000000008</c:v>
                      </c:pt>
                      <c:pt idx="38">
                        <c:v>9</c:v>
                      </c:pt>
                      <c:pt idx="39">
                        <c:v>8.93</c:v>
                      </c:pt>
                      <c:pt idx="40">
                        <c:v>8.7799999999999994</c:v>
                      </c:pt>
                      <c:pt idx="41">
                        <c:v>8.76</c:v>
                      </c:pt>
                      <c:pt idx="42">
                        <c:v>8.8699999999999992</c:v>
                      </c:pt>
                      <c:pt idx="43">
                        <c:v>9.09</c:v>
                      </c:pt>
                      <c:pt idx="44">
                        <c:v>8.99</c:v>
                      </c:pt>
                      <c:pt idx="45">
                        <c:v>8.86</c:v>
                      </c:pt>
                      <c:pt idx="46">
                        <c:v>8.83</c:v>
                      </c:pt>
                      <c:pt idx="47">
                        <c:v>8.94</c:v>
                      </c:pt>
                      <c:pt idx="48">
                        <c:v>9</c:v>
                      </c:pt>
                      <c:pt idx="49">
                        <c:v>9.01</c:v>
                      </c:pt>
                      <c:pt idx="50">
                        <c:v>8.93</c:v>
                      </c:pt>
                      <c:pt idx="51">
                        <c:v>8.98</c:v>
                      </c:pt>
                      <c:pt idx="53">
                        <c:v>9.06</c:v>
                      </c:pt>
                      <c:pt idx="54">
                        <c:v>9.06</c:v>
                      </c:pt>
                      <c:pt idx="55">
                        <c:v>9.1199999999999992</c:v>
                      </c:pt>
                      <c:pt idx="56">
                        <c:v>9.14</c:v>
                      </c:pt>
                      <c:pt idx="57">
                        <c:v>8.99</c:v>
                      </c:pt>
                      <c:pt idx="58">
                        <c:v>8.7100000000000009</c:v>
                      </c:pt>
                      <c:pt idx="59">
                        <c:v>8.7100000000000009</c:v>
                      </c:pt>
                      <c:pt idx="60">
                        <c:v>8.66</c:v>
                      </c:pt>
                      <c:pt idx="61">
                        <c:v>8.66</c:v>
                      </c:pt>
                      <c:pt idx="62">
                        <c:v>8.77</c:v>
                      </c:pt>
                      <c:pt idx="63">
                        <c:v>8.84</c:v>
                      </c:pt>
                      <c:pt idx="64">
                        <c:v>8.93</c:v>
                      </c:pt>
                      <c:pt idx="65">
                        <c:v>9.15</c:v>
                      </c:pt>
                      <c:pt idx="66">
                        <c:v>9.24</c:v>
                      </c:pt>
                      <c:pt idx="67">
                        <c:v>9.01</c:v>
                      </c:pt>
                      <c:pt idx="68">
                        <c:v>9.02</c:v>
                      </c:pt>
                      <c:pt idx="71">
                        <c:v>9.09</c:v>
                      </c:pt>
                      <c:pt idx="72">
                        <c:v>9.2899999999999991</c:v>
                      </c:pt>
                      <c:pt idx="73">
                        <c:v>9.5</c:v>
                      </c:pt>
                      <c:pt idx="74">
                        <c:v>9.27</c:v>
                      </c:pt>
                      <c:pt idx="75">
                        <c:v>9.32</c:v>
                      </c:pt>
                      <c:pt idx="76">
                        <c:v>9.39</c:v>
                      </c:pt>
                      <c:pt idx="77">
                        <c:v>9.2100000000000009</c:v>
                      </c:pt>
                      <c:pt idx="78">
                        <c:v>8.98</c:v>
                      </c:pt>
                      <c:pt idx="79">
                        <c:v>8.67</c:v>
                      </c:pt>
                      <c:pt idx="80">
                        <c:v>8.5500000000000007</c:v>
                      </c:pt>
                      <c:pt idx="81">
                        <c:v>8.51</c:v>
                      </c:pt>
                      <c:pt idx="82">
                        <c:v>8.4499999999999993</c:v>
                      </c:pt>
                      <c:pt idx="83">
                        <c:v>8.4700000000000006</c:v>
                      </c:pt>
                      <c:pt idx="84">
                        <c:v>8.35</c:v>
                      </c:pt>
                      <c:pt idx="86">
                        <c:v>8.33</c:v>
                      </c:pt>
                      <c:pt idx="87">
                        <c:v>8.25</c:v>
                      </c:pt>
                      <c:pt idx="88">
                        <c:v>8.2899999999999991</c:v>
                      </c:pt>
                      <c:pt idx="89">
                        <c:v>8.3000000000000007</c:v>
                      </c:pt>
                      <c:pt idx="90">
                        <c:v>8.42</c:v>
                      </c:pt>
                      <c:pt idx="91">
                        <c:v>8.42</c:v>
                      </c:pt>
                      <c:pt idx="92">
                        <c:v>8.43</c:v>
                      </c:pt>
                      <c:pt idx="93">
                        <c:v>8.36</c:v>
                      </c:pt>
                      <c:pt idx="94">
                        <c:v>8.3800000000000008</c:v>
                      </c:pt>
                      <c:pt idx="95">
                        <c:v>8.4</c:v>
                      </c:pt>
                      <c:pt idx="96">
                        <c:v>8.3000000000000007</c:v>
                      </c:pt>
                      <c:pt idx="97">
                        <c:v>8.32</c:v>
                      </c:pt>
                      <c:pt idx="98">
                        <c:v>8.35</c:v>
                      </c:pt>
                      <c:pt idx="99">
                        <c:v>8.39</c:v>
                      </c:pt>
                      <c:pt idx="100">
                        <c:v>8.4</c:v>
                      </c:pt>
                      <c:pt idx="101">
                        <c:v>8.74</c:v>
                      </c:pt>
                      <c:pt idx="102">
                        <c:v>8.74</c:v>
                      </c:pt>
                      <c:pt idx="103">
                        <c:v>8.7799999999999994</c:v>
                      </c:pt>
                      <c:pt idx="104">
                        <c:v>8.74</c:v>
                      </c:pt>
                      <c:pt idx="105">
                        <c:v>8.67</c:v>
                      </c:pt>
                      <c:pt idx="106">
                        <c:v>8.56</c:v>
                      </c:pt>
                      <c:pt idx="107">
                        <c:v>8.5299999999999994</c:v>
                      </c:pt>
                      <c:pt idx="108">
                        <c:v>8.35</c:v>
                      </c:pt>
                      <c:pt idx="109">
                        <c:v>8.3800000000000008</c:v>
                      </c:pt>
                      <c:pt idx="110">
                        <c:v>8.2200000000000006</c:v>
                      </c:pt>
                      <c:pt idx="111">
                        <c:v>8.2799999999999994</c:v>
                      </c:pt>
                      <c:pt idx="112">
                        <c:v>8.16</c:v>
                      </c:pt>
                      <c:pt idx="113">
                        <c:v>8.09</c:v>
                      </c:pt>
                      <c:pt idx="114">
                        <c:v>7.95</c:v>
                      </c:pt>
                      <c:pt idx="115">
                        <c:v>7.82</c:v>
                      </c:pt>
                      <c:pt idx="116">
                        <c:v>7.85</c:v>
                      </c:pt>
                      <c:pt idx="117">
                        <c:v>7.87</c:v>
                      </c:pt>
                      <c:pt idx="118">
                        <c:v>7.97</c:v>
                      </c:pt>
                      <c:pt idx="119">
                        <c:v>8.08</c:v>
                      </c:pt>
                      <c:pt idx="120">
                        <c:v>8.08</c:v>
                      </c:pt>
                      <c:pt idx="121">
                        <c:v>7.93</c:v>
                      </c:pt>
                      <c:pt idx="122">
                        <c:v>7.9</c:v>
                      </c:pt>
                      <c:pt idx="123">
                        <c:v>7.79</c:v>
                      </c:pt>
                      <c:pt idx="124">
                        <c:v>7.67</c:v>
                      </c:pt>
                      <c:pt idx="125">
                        <c:v>7.61</c:v>
                      </c:pt>
                      <c:pt idx="126">
                        <c:v>7.52</c:v>
                      </c:pt>
                      <c:pt idx="127">
                        <c:v>7.38</c:v>
                      </c:pt>
                      <c:pt idx="128">
                        <c:v>7.4</c:v>
                      </c:pt>
                      <c:pt idx="129">
                        <c:v>7.38</c:v>
                      </c:pt>
                      <c:pt idx="130">
                        <c:v>7.34</c:v>
                      </c:pt>
                      <c:pt idx="131">
                        <c:v>7.14</c:v>
                      </c:pt>
                      <c:pt idx="132">
                        <c:v>7.3</c:v>
                      </c:pt>
                      <c:pt idx="133">
                        <c:v>7.56</c:v>
                      </c:pt>
                      <c:pt idx="134">
                        <c:v>7.61</c:v>
                      </c:pt>
                      <c:pt idx="135">
                        <c:v>7.46</c:v>
                      </c:pt>
                      <c:pt idx="136">
                        <c:v>7.51</c:v>
                      </c:pt>
                      <c:pt idx="137">
                        <c:v>7.33</c:v>
                      </c:pt>
                      <c:pt idx="138">
                        <c:v>7.26</c:v>
                      </c:pt>
                      <c:pt idx="139">
                        <c:v>7.19</c:v>
                      </c:pt>
                      <c:pt idx="140">
                        <c:v>7</c:v>
                      </c:pt>
                      <c:pt idx="141">
                        <c:v>7.08</c:v>
                      </c:pt>
                      <c:pt idx="142">
                        <c:v>7.28</c:v>
                      </c:pt>
                      <c:pt idx="143">
                        <c:v>7.28</c:v>
                      </c:pt>
                      <c:pt idx="144">
                        <c:v>7.31</c:v>
                      </c:pt>
                      <c:pt idx="145">
                        <c:v>7.24</c:v>
                      </c:pt>
                      <c:pt idx="146">
                        <c:v>7.37</c:v>
                      </c:pt>
                      <c:pt idx="147">
                        <c:v>7.27</c:v>
                      </c:pt>
                      <c:pt idx="148">
                        <c:v>7.33</c:v>
                      </c:pt>
                      <c:pt idx="149">
                        <c:v>7.23</c:v>
                      </c:pt>
                      <c:pt idx="150">
                        <c:v>7.39</c:v>
                      </c:pt>
                      <c:pt idx="151">
                        <c:v>7.53</c:v>
                      </c:pt>
                      <c:pt idx="152">
                        <c:v>7.53</c:v>
                      </c:pt>
                      <c:pt idx="153">
                        <c:v>7.63</c:v>
                      </c:pt>
                      <c:pt idx="154">
                        <c:v>7.57</c:v>
                      </c:pt>
                      <c:pt idx="155">
                        <c:v>7.54</c:v>
                      </c:pt>
                      <c:pt idx="156">
                        <c:v>7.54</c:v>
                      </c:pt>
                      <c:pt idx="157">
                        <c:v>7.5</c:v>
                      </c:pt>
                      <c:pt idx="158">
                        <c:v>7.34</c:v>
                      </c:pt>
                      <c:pt idx="159">
                        <c:v>7.31</c:v>
                      </c:pt>
                      <c:pt idx="160">
                        <c:v>7.55</c:v>
                      </c:pt>
                      <c:pt idx="161">
                        <c:v>7.46</c:v>
                      </c:pt>
                      <c:pt idx="162">
                        <c:v>7.75</c:v>
                      </c:pt>
                      <c:pt idx="163">
                        <c:v>7.57</c:v>
                      </c:pt>
                      <c:pt idx="164">
                        <c:v>7.71</c:v>
                      </c:pt>
                      <c:pt idx="165">
                        <c:v>7.85</c:v>
                      </c:pt>
                      <c:pt idx="166">
                        <c:v>7.64</c:v>
                      </c:pt>
                      <c:pt idx="167">
                        <c:v>7.53</c:v>
                      </c:pt>
                      <c:pt idx="168">
                        <c:v>7.37</c:v>
                      </c:pt>
                      <c:pt idx="169">
                        <c:v>7.23</c:v>
                      </c:pt>
                      <c:pt idx="170">
                        <c:v>7.23</c:v>
                      </c:pt>
                      <c:pt idx="171">
                        <c:v>7.18</c:v>
                      </c:pt>
                      <c:pt idx="172">
                        <c:v>6.98</c:v>
                      </c:pt>
                      <c:pt idx="173">
                        <c:v>6.99</c:v>
                      </c:pt>
                      <c:pt idx="174">
                        <c:v>6.96</c:v>
                      </c:pt>
                      <c:pt idx="175">
                        <c:v>6.93</c:v>
                      </c:pt>
                      <c:pt idx="176">
                        <c:v>7.23</c:v>
                      </c:pt>
                      <c:pt idx="177">
                        <c:v>7.19</c:v>
                      </c:pt>
                      <c:pt idx="178">
                        <c:v>7.2</c:v>
                      </c:pt>
                      <c:pt idx="179">
                        <c:v>7.11</c:v>
                      </c:pt>
                      <c:pt idx="180">
                        <c:v>7.05</c:v>
                      </c:pt>
                      <c:pt idx="181">
                        <c:v>7.06</c:v>
                      </c:pt>
                      <c:pt idx="182">
                        <c:v>6.99</c:v>
                      </c:pt>
                      <c:pt idx="183">
                        <c:v>6.94</c:v>
                      </c:pt>
                      <c:pt idx="184">
                        <c:v>6.85</c:v>
                      </c:pt>
                      <c:pt idx="185">
                        <c:v>6.89</c:v>
                      </c:pt>
                      <c:pt idx="186">
                        <c:v>6.92</c:v>
                      </c:pt>
                      <c:pt idx="187">
                        <c:v>6.93</c:v>
                      </c:pt>
                      <c:pt idx="188">
                        <c:v>6.93</c:v>
                      </c:pt>
                      <c:pt idx="189">
                        <c:v>6.93</c:v>
                      </c:pt>
                      <c:pt idx="190">
                        <c:v>7.12</c:v>
                      </c:pt>
                      <c:pt idx="191">
                        <c:v>7.19</c:v>
                      </c:pt>
                      <c:pt idx="192">
                        <c:v>7.43</c:v>
                      </c:pt>
                      <c:pt idx="193">
                        <c:v>7.4</c:v>
                      </c:pt>
                      <c:pt idx="194">
                        <c:v>7.45</c:v>
                      </c:pt>
                      <c:pt idx="195">
                        <c:v>7.53</c:v>
                      </c:pt>
                      <c:pt idx="196">
                        <c:v>7.67</c:v>
                      </c:pt>
                      <c:pt idx="197">
                        <c:v>7.65</c:v>
                      </c:pt>
                      <c:pt idx="198">
                        <c:v>7.7</c:v>
                      </c:pt>
                      <c:pt idx="199">
                        <c:v>7.74</c:v>
                      </c:pt>
                      <c:pt idx="200">
                        <c:v>7.52</c:v>
                      </c:pt>
                      <c:pt idx="201">
                        <c:v>7.2</c:v>
                      </c:pt>
                      <c:pt idx="202">
                        <c:v>7.2</c:v>
                      </c:pt>
                      <c:pt idx="203">
                        <c:v>7.2</c:v>
                      </c:pt>
                      <c:pt idx="204">
                        <c:v>7.3</c:v>
                      </c:pt>
                      <c:pt idx="205">
                        <c:v>7.37</c:v>
                      </c:pt>
                      <c:pt idx="206">
                        <c:v>7.39</c:v>
                      </c:pt>
                      <c:pt idx="207">
                        <c:v>7.6</c:v>
                      </c:pt>
                      <c:pt idx="208">
                        <c:v>7.63</c:v>
                      </c:pt>
                      <c:pt idx="210">
                        <c:v>7.61</c:v>
                      </c:pt>
                      <c:pt idx="211">
                        <c:v>7.65</c:v>
                      </c:pt>
                      <c:pt idx="212">
                        <c:v>7.71</c:v>
                      </c:pt>
                      <c:pt idx="213">
                        <c:v>7.73</c:v>
                      </c:pt>
                      <c:pt idx="214">
                        <c:v>7.61</c:v>
                      </c:pt>
                      <c:pt idx="215">
                        <c:v>7.55</c:v>
                      </c:pt>
                      <c:pt idx="217">
                        <c:v>7.34</c:v>
                      </c:pt>
                      <c:pt idx="218">
                        <c:v>7.25</c:v>
                      </c:pt>
                      <c:pt idx="219">
                        <c:v>6.98</c:v>
                      </c:pt>
                      <c:pt idx="220">
                        <c:v>7.22</c:v>
                      </c:pt>
                      <c:pt idx="221">
                        <c:v>7.16</c:v>
                      </c:pt>
                      <c:pt idx="222">
                        <c:v>7.24</c:v>
                      </c:pt>
                      <c:pt idx="223">
                        <c:v>7.14</c:v>
                      </c:pt>
                      <c:pt idx="224">
                        <c:v>7.17</c:v>
                      </c:pt>
                      <c:pt idx="225">
                        <c:v>7.25</c:v>
                      </c:pt>
                      <c:pt idx="226">
                        <c:v>7.01</c:v>
                      </c:pt>
                      <c:pt idx="227">
                        <c:v>6.98</c:v>
                      </c:pt>
                      <c:pt idx="228">
                        <c:v>6.71</c:v>
                      </c:pt>
                      <c:pt idx="229">
                        <c:v>6.81</c:v>
                      </c:pt>
                      <c:pt idx="230">
                        <c:v>6.5</c:v>
                      </c:pt>
                      <c:pt idx="231">
                        <c:v>6.72</c:v>
                      </c:pt>
                      <c:pt idx="232">
                        <c:v>6.77</c:v>
                      </c:pt>
                      <c:pt idx="233">
                        <c:v>6.97</c:v>
                      </c:pt>
                      <c:pt idx="234">
                        <c:v>6.94</c:v>
                      </c:pt>
                      <c:pt idx="235">
                        <c:v>6.81</c:v>
                      </c:pt>
                      <c:pt idx="236">
                        <c:v>6.61</c:v>
                      </c:pt>
                      <c:pt idx="237">
                        <c:v>6.52</c:v>
                      </c:pt>
                      <c:pt idx="238">
                        <c:v>6.66</c:v>
                      </c:pt>
                      <c:pt idx="239">
                        <c:v>6.62</c:v>
                      </c:pt>
                      <c:pt idx="240">
                        <c:v>6.26</c:v>
                      </c:pt>
                      <c:pt idx="241">
                        <c:v>6.27</c:v>
                      </c:pt>
                      <c:pt idx="242">
                        <c:v>6.2</c:v>
                      </c:pt>
                      <c:pt idx="243">
                        <c:v>6.24</c:v>
                      </c:pt>
                      <c:pt idx="244">
                        <c:v>6.16</c:v>
                      </c:pt>
                      <c:pt idx="245">
                        <c:v>5.92</c:v>
                      </c:pt>
                      <c:pt idx="246">
                        <c:v>6.03</c:v>
                      </c:pt>
                      <c:pt idx="247">
                        <c:v>5.72</c:v>
                      </c:pt>
                      <c:pt idx="248">
                        <c:v>5.68</c:v>
                      </c:pt>
                      <c:pt idx="249">
                        <c:v>5.79</c:v>
                      </c:pt>
                      <c:pt idx="250">
                        <c:v>5.82</c:v>
                      </c:pt>
                      <c:pt idx="251">
                        <c:v>5.65</c:v>
                      </c:pt>
                      <c:pt idx="252">
                        <c:v>5.53</c:v>
                      </c:pt>
                      <c:pt idx="253">
                        <c:v>5.61</c:v>
                      </c:pt>
                      <c:pt idx="255">
                        <c:v>5.66</c:v>
                      </c:pt>
                      <c:pt idx="256">
                        <c:v>5.66</c:v>
                      </c:pt>
                      <c:pt idx="257">
                        <c:v>5.65</c:v>
                      </c:pt>
                      <c:pt idx="258">
                        <c:v>5.78</c:v>
                      </c:pt>
                      <c:pt idx="259">
                        <c:v>5.78</c:v>
                      </c:pt>
                      <c:pt idx="260">
                        <c:v>5.76</c:v>
                      </c:pt>
                      <c:pt idx="261">
                        <c:v>5.82</c:v>
                      </c:pt>
                      <c:pt idx="262">
                        <c:v>5.74</c:v>
                      </c:pt>
                      <c:pt idx="263">
                        <c:v>5.74</c:v>
                      </c:pt>
                      <c:pt idx="264">
                        <c:v>5.59</c:v>
                      </c:pt>
                      <c:pt idx="265">
                        <c:v>5.53</c:v>
                      </c:pt>
                      <c:pt idx="266">
                        <c:v>5.35</c:v>
                      </c:pt>
                      <c:pt idx="267">
                        <c:v>5.35</c:v>
                      </c:pt>
                      <c:pt idx="268">
                        <c:v>5.43</c:v>
                      </c:pt>
                      <c:pt idx="269">
                        <c:v>5.45</c:v>
                      </c:pt>
                      <c:pt idx="270">
                        <c:v>5.5</c:v>
                      </c:pt>
                      <c:pt idx="271">
                        <c:v>5.48</c:v>
                      </c:pt>
                      <c:pt idx="272">
                        <c:v>5.51</c:v>
                      </c:pt>
                      <c:pt idx="273">
                        <c:v>5.59</c:v>
                      </c:pt>
                      <c:pt idx="274">
                        <c:v>5.66</c:v>
                      </c:pt>
                      <c:pt idx="275">
                        <c:v>5.89</c:v>
                      </c:pt>
                      <c:pt idx="276">
                        <c:v>5.83</c:v>
                      </c:pt>
                      <c:pt idx="277">
                        <c:v>5.92</c:v>
                      </c:pt>
                      <c:pt idx="278">
                        <c:v>5.94</c:v>
                      </c:pt>
                      <c:pt idx="279">
                        <c:v>5.86</c:v>
                      </c:pt>
                      <c:pt idx="280">
                        <c:v>5.76</c:v>
                      </c:pt>
                      <c:pt idx="281">
                        <c:v>5.59</c:v>
                      </c:pt>
                      <c:pt idx="282">
                        <c:v>5.76</c:v>
                      </c:pt>
                      <c:pt idx="283">
                        <c:v>5.87</c:v>
                      </c:pt>
                      <c:pt idx="284">
                        <c:v>5.9</c:v>
                      </c:pt>
                      <c:pt idx="285">
                        <c:v>5.95</c:v>
                      </c:pt>
                      <c:pt idx="286">
                        <c:v>5.77</c:v>
                      </c:pt>
                      <c:pt idx="287">
                        <c:v>5.76</c:v>
                      </c:pt>
                      <c:pt idx="288">
                        <c:v>5.83</c:v>
                      </c:pt>
                      <c:pt idx="289">
                        <c:v>5.92</c:v>
                      </c:pt>
                      <c:pt idx="290" formatCode="0.00">
                        <c:v>5.86</c:v>
                      </c:pt>
                      <c:pt idx="291" formatCode="0.00">
                        <c:v>5.84</c:v>
                      </c:pt>
                      <c:pt idx="292" formatCode="0.00">
                        <c:v>5.84</c:v>
                      </c:pt>
                      <c:pt idx="293" formatCode="0.00">
                        <c:v>5.81</c:v>
                      </c:pt>
                      <c:pt idx="294" formatCode="0.00">
                        <c:v>5.76</c:v>
                      </c:pt>
                      <c:pt idx="295" formatCode="0.00">
                        <c:v>5.75</c:v>
                      </c:pt>
                      <c:pt idx="296" formatCode="0.00">
                        <c:v>5.7</c:v>
                      </c:pt>
                      <c:pt idx="297" formatCode="0.00">
                        <c:v>5.63</c:v>
                      </c:pt>
                      <c:pt idx="298" formatCode="0.00">
                        <c:v>5.66</c:v>
                      </c:pt>
                      <c:pt idx="299" formatCode="0.00">
                        <c:v>5.87</c:v>
                      </c:pt>
                      <c:pt idx="300" formatCode="0.00">
                        <c:v>5.91</c:v>
                      </c:pt>
                      <c:pt idx="301" formatCode="0.00">
                        <c:v>5.97</c:v>
                      </c:pt>
                      <c:pt idx="302" formatCode="0.00">
                        <c:v>5.85</c:v>
                      </c:pt>
                      <c:pt idx="303" formatCode="0.00">
                        <c:v>5.86</c:v>
                      </c:pt>
                      <c:pt idx="304" formatCode="0.00">
                        <c:v>5.82</c:v>
                      </c:pt>
                      <c:pt idx="305" formatCode="0.00">
                        <c:v>5.81</c:v>
                      </c:pt>
                      <c:pt idx="306" formatCode="0.00">
                        <c:v>5.78</c:v>
                      </c:pt>
                      <c:pt idx="307" formatCode="0.00">
                        <c:v>5.75</c:v>
                      </c:pt>
                      <c:pt idx="308" formatCode="0.00">
                        <c:v>5.78</c:v>
                      </c:pt>
                      <c:pt idx="309" formatCode="0.00">
                        <c:v>5.85</c:v>
                      </c:pt>
                      <c:pt idx="310" formatCode="0.00">
                        <c:v>5.83</c:v>
                      </c:pt>
                      <c:pt idx="312" formatCode="0.00">
                        <c:v>6</c:v>
                      </c:pt>
                      <c:pt idx="313" formatCode="0.00">
                        <c:v>6.3</c:v>
                      </c:pt>
                      <c:pt idx="314" formatCode="0.00">
                        <c:v>6.08</c:v>
                      </c:pt>
                      <c:pt idx="315" formatCode="0.00">
                        <c:v>6.09</c:v>
                      </c:pt>
                      <c:pt idx="316" formatCode="0.00">
                        <c:v>6.21</c:v>
                      </c:pt>
                      <c:pt idx="317" formatCode="0.00">
                        <c:v>6.21</c:v>
                      </c:pt>
                      <c:pt idx="318" formatCode="0.00">
                        <c:v>6.28</c:v>
                      </c:pt>
                      <c:pt idx="319" formatCode="0.00">
                        <c:v>6.33</c:v>
                      </c:pt>
                      <c:pt idx="320" formatCode="0.00">
                        <c:v>6.4</c:v>
                      </c:pt>
                      <c:pt idx="322" formatCode="0.00">
                        <c:v>6.44</c:v>
                      </c:pt>
                      <c:pt idx="323" formatCode="0.00">
                        <c:v>6.5</c:v>
                      </c:pt>
                      <c:pt idx="324" formatCode="0.00">
                        <c:v>6.51</c:v>
                      </c:pt>
                      <c:pt idx="325" formatCode="0.00">
                        <c:v>6.44</c:v>
                      </c:pt>
                      <c:pt idx="326" formatCode="0.00">
                        <c:v>6.44</c:v>
                      </c:pt>
                      <c:pt idx="327" formatCode="0.00">
                        <c:v>6.49</c:v>
                      </c:pt>
                      <c:pt idx="328" formatCode="0.00">
                        <c:v>6.44</c:v>
                      </c:pt>
                      <c:pt idx="329" formatCode="0.00">
                        <c:v>6.68</c:v>
                      </c:pt>
                      <c:pt idx="330" formatCode="0.00">
                        <c:v>6.7</c:v>
                      </c:pt>
                      <c:pt idx="331" formatCode="0.00">
                        <c:v>6.72</c:v>
                      </c:pt>
                      <c:pt idx="332" formatCode="0.00">
                        <c:v>6.95</c:v>
                      </c:pt>
                      <c:pt idx="333" formatCode="0.00">
                        <c:v>7.04</c:v>
                      </c:pt>
                      <c:pt idx="334" formatCode="0.00">
                        <c:v>7.01</c:v>
                      </c:pt>
                      <c:pt idx="335" formatCode="0.00">
                        <c:v>6.97</c:v>
                      </c:pt>
                      <c:pt idx="336" formatCode="0.00">
                        <c:v>6.98</c:v>
                      </c:pt>
                      <c:pt idx="337" formatCode="0.00">
                        <c:v>6.94</c:v>
                      </c:pt>
                      <c:pt idx="338" formatCode="0.00">
                        <c:v>6.8</c:v>
                      </c:pt>
                      <c:pt idx="339" formatCode="0.00">
                        <c:v>6.86</c:v>
                      </c:pt>
                      <c:pt idx="340" formatCode="0.00">
                        <c:v>6.93</c:v>
                      </c:pt>
                      <c:pt idx="341" formatCode="0.00">
                        <c:v>6.95</c:v>
                      </c:pt>
                      <c:pt idx="342" formatCode="0.00">
                        <c:v>6.94</c:v>
                      </c:pt>
                      <c:pt idx="344" formatCode="0.00">
                        <c:v>6.91</c:v>
                      </c:pt>
                      <c:pt idx="345" formatCode="0.00">
                        <c:v>6.75</c:v>
                      </c:pt>
                      <c:pt idx="346" formatCode="0.00">
                        <c:v>6.58</c:v>
                      </c:pt>
                      <c:pt idx="347" formatCode="0.00">
                        <c:v>6.39</c:v>
                      </c:pt>
                      <c:pt idx="348" formatCode="0.00">
                        <c:v>6.26</c:v>
                      </c:pt>
                      <c:pt idx="349" formatCode="0.00">
                        <c:v>6.36</c:v>
                      </c:pt>
                      <c:pt idx="350" formatCode="0.00">
                        <c:v>6.44</c:v>
                      </c:pt>
                      <c:pt idx="351" formatCode="0.00">
                        <c:v>6.43</c:v>
                      </c:pt>
                      <c:pt idx="352" formatCode="0.00">
                        <c:v>6.43</c:v>
                      </c:pt>
                      <c:pt idx="353" formatCode="0.00">
                        <c:v>6.4</c:v>
                      </c:pt>
                      <c:pt idx="354" formatCode="0.00">
                        <c:v>6.26</c:v>
                      </c:pt>
                      <c:pt idx="355" formatCode="0.00">
                        <c:v>6.28</c:v>
                      </c:pt>
                      <c:pt idx="357" formatCode="0.00">
                        <c:v>6.36</c:v>
                      </c:pt>
                      <c:pt idx="358" formatCode="0.00">
                        <c:v>6.37</c:v>
                      </c:pt>
                      <c:pt idx="359" formatCode="0.00">
                        <c:v>6.46</c:v>
                      </c:pt>
                      <c:pt idx="360" formatCode="0.00">
                        <c:v>6.56</c:v>
                      </c:pt>
                      <c:pt idx="361" formatCode="0.00">
                        <c:v>6.69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EC55-40A3-BF43-42E778EA870E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Munka1!$G$1</c15:sqref>
                        </c15:formulaRef>
                      </c:ext>
                    </c:extLst>
                    <c:strCache>
                      <c:ptCount val="1"/>
                      <c:pt idx="0">
                        <c:v>7 év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Munka1!$A$2:$A$363</c15:sqref>
                        </c15:formulaRef>
                      </c:ext>
                    </c:extLst>
                    <c:numCache>
                      <c:formatCode>m/d/yyyy</c:formatCode>
                      <c:ptCount val="362"/>
                      <c:pt idx="0">
                        <c:v>44928</c:v>
                      </c:pt>
                      <c:pt idx="1">
                        <c:v>44929</c:v>
                      </c:pt>
                      <c:pt idx="2">
                        <c:v>44930</c:v>
                      </c:pt>
                      <c:pt idx="3">
                        <c:v>44931</c:v>
                      </c:pt>
                      <c:pt idx="4">
                        <c:v>44932</c:v>
                      </c:pt>
                      <c:pt idx="5">
                        <c:v>44935</c:v>
                      </c:pt>
                      <c:pt idx="6">
                        <c:v>44936</c:v>
                      </c:pt>
                      <c:pt idx="7">
                        <c:v>44937</c:v>
                      </c:pt>
                      <c:pt idx="8">
                        <c:v>44938</c:v>
                      </c:pt>
                      <c:pt idx="9">
                        <c:v>44939</c:v>
                      </c:pt>
                      <c:pt idx="10">
                        <c:v>44942</c:v>
                      </c:pt>
                      <c:pt idx="11">
                        <c:v>44943</c:v>
                      </c:pt>
                      <c:pt idx="12">
                        <c:v>44944</c:v>
                      </c:pt>
                      <c:pt idx="13">
                        <c:v>44945</c:v>
                      </c:pt>
                      <c:pt idx="14">
                        <c:v>44946</c:v>
                      </c:pt>
                      <c:pt idx="15">
                        <c:v>44949</c:v>
                      </c:pt>
                      <c:pt idx="16">
                        <c:v>44950</c:v>
                      </c:pt>
                      <c:pt idx="17">
                        <c:v>44951</c:v>
                      </c:pt>
                      <c:pt idx="18">
                        <c:v>44952</c:v>
                      </c:pt>
                      <c:pt idx="19">
                        <c:v>44953</c:v>
                      </c:pt>
                      <c:pt idx="20">
                        <c:v>44956</c:v>
                      </c:pt>
                      <c:pt idx="21">
                        <c:v>44957</c:v>
                      </c:pt>
                      <c:pt idx="22">
                        <c:v>44958</c:v>
                      </c:pt>
                      <c:pt idx="23">
                        <c:v>44959</c:v>
                      </c:pt>
                      <c:pt idx="24">
                        <c:v>44960</c:v>
                      </c:pt>
                      <c:pt idx="25">
                        <c:v>44963</c:v>
                      </c:pt>
                      <c:pt idx="26">
                        <c:v>44964</c:v>
                      </c:pt>
                      <c:pt idx="27">
                        <c:v>44965</c:v>
                      </c:pt>
                      <c:pt idx="28">
                        <c:v>44966</c:v>
                      </c:pt>
                      <c:pt idx="29">
                        <c:v>44967</c:v>
                      </c:pt>
                      <c:pt idx="30">
                        <c:v>44970</c:v>
                      </c:pt>
                      <c:pt idx="31">
                        <c:v>44971</c:v>
                      </c:pt>
                      <c:pt idx="32">
                        <c:v>44972</c:v>
                      </c:pt>
                      <c:pt idx="33">
                        <c:v>44973</c:v>
                      </c:pt>
                      <c:pt idx="34">
                        <c:v>44974</c:v>
                      </c:pt>
                      <c:pt idx="35">
                        <c:v>44977</c:v>
                      </c:pt>
                      <c:pt idx="36">
                        <c:v>44978</c:v>
                      </c:pt>
                      <c:pt idx="37">
                        <c:v>44979</c:v>
                      </c:pt>
                      <c:pt idx="38">
                        <c:v>44980</c:v>
                      </c:pt>
                      <c:pt idx="39">
                        <c:v>44981</c:v>
                      </c:pt>
                      <c:pt idx="40">
                        <c:v>44984</c:v>
                      </c:pt>
                      <c:pt idx="41">
                        <c:v>44985</c:v>
                      </c:pt>
                      <c:pt idx="42">
                        <c:v>44986</c:v>
                      </c:pt>
                      <c:pt idx="43">
                        <c:v>44987</c:v>
                      </c:pt>
                      <c:pt idx="44">
                        <c:v>44988</c:v>
                      </c:pt>
                      <c:pt idx="45">
                        <c:v>44991</c:v>
                      </c:pt>
                      <c:pt idx="46">
                        <c:v>44992</c:v>
                      </c:pt>
                      <c:pt idx="47">
                        <c:v>44993</c:v>
                      </c:pt>
                      <c:pt idx="48">
                        <c:v>44994</c:v>
                      </c:pt>
                      <c:pt idx="49">
                        <c:v>44995</c:v>
                      </c:pt>
                      <c:pt idx="50">
                        <c:v>44998</c:v>
                      </c:pt>
                      <c:pt idx="51">
                        <c:v>44999</c:v>
                      </c:pt>
                      <c:pt idx="52">
                        <c:v>45000</c:v>
                      </c:pt>
                      <c:pt idx="53">
                        <c:v>45001</c:v>
                      </c:pt>
                      <c:pt idx="54">
                        <c:v>45002</c:v>
                      </c:pt>
                      <c:pt idx="55">
                        <c:v>45005</c:v>
                      </c:pt>
                      <c:pt idx="56">
                        <c:v>45006</c:v>
                      </c:pt>
                      <c:pt idx="57">
                        <c:v>45007</c:v>
                      </c:pt>
                      <c:pt idx="58">
                        <c:v>45008</c:v>
                      </c:pt>
                      <c:pt idx="59">
                        <c:v>45009</c:v>
                      </c:pt>
                      <c:pt idx="60">
                        <c:v>45012</c:v>
                      </c:pt>
                      <c:pt idx="61">
                        <c:v>45013</c:v>
                      </c:pt>
                      <c:pt idx="62">
                        <c:v>45014</c:v>
                      </c:pt>
                      <c:pt idx="63">
                        <c:v>45015</c:v>
                      </c:pt>
                      <c:pt idx="64">
                        <c:v>45016</c:v>
                      </c:pt>
                      <c:pt idx="65">
                        <c:v>45019</c:v>
                      </c:pt>
                      <c:pt idx="66">
                        <c:v>45020</c:v>
                      </c:pt>
                      <c:pt idx="67">
                        <c:v>45021</c:v>
                      </c:pt>
                      <c:pt idx="68">
                        <c:v>45022</c:v>
                      </c:pt>
                      <c:pt idx="69">
                        <c:v>45023</c:v>
                      </c:pt>
                      <c:pt idx="70">
                        <c:v>45026</c:v>
                      </c:pt>
                      <c:pt idx="71">
                        <c:v>45027</c:v>
                      </c:pt>
                      <c:pt idx="72">
                        <c:v>45028</c:v>
                      </c:pt>
                      <c:pt idx="73">
                        <c:v>45029</c:v>
                      </c:pt>
                      <c:pt idx="74">
                        <c:v>45030</c:v>
                      </c:pt>
                      <c:pt idx="75">
                        <c:v>45033</c:v>
                      </c:pt>
                      <c:pt idx="76">
                        <c:v>45034</c:v>
                      </c:pt>
                      <c:pt idx="77">
                        <c:v>45035</c:v>
                      </c:pt>
                      <c:pt idx="78">
                        <c:v>45036</c:v>
                      </c:pt>
                      <c:pt idx="79">
                        <c:v>45037</c:v>
                      </c:pt>
                      <c:pt idx="80">
                        <c:v>45040</c:v>
                      </c:pt>
                      <c:pt idx="81">
                        <c:v>45041</c:v>
                      </c:pt>
                      <c:pt idx="82">
                        <c:v>45042</c:v>
                      </c:pt>
                      <c:pt idx="83">
                        <c:v>45043</c:v>
                      </c:pt>
                      <c:pt idx="84">
                        <c:v>45044</c:v>
                      </c:pt>
                      <c:pt idx="85">
                        <c:v>45047</c:v>
                      </c:pt>
                      <c:pt idx="86">
                        <c:v>45048</c:v>
                      </c:pt>
                      <c:pt idx="87">
                        <c:v>45049</c:v>
                      </c:pt>
                      <c:pt idx="88">
                        <c:v>45050</c:v>
                      </c:pt>
                      <c:pt idx="89">
                        <c:v>45051</c:v>
                      </c:pt>
                      <c:pt idx="90">
                        <c:v>45054</c:v>
                      </c:pt>
                      <c:pt idx="91">
                        <c:v>45055</c:v>
                      </c:pt>
                      <c:pt idx="92">
                        <c:v>45056</c:v>
                      </c:pt>
                      <c:pt idx="93">
                        <c:v>45057</c:v>
                      </c:pt>
                      <c:pt idx="94">
                        <c:v>45058</c:v>
                      </c:pt>
                      <c:pt idx="95">
                        <c:v>45061</c:v>
                      </c:pt>
                      <c:pt idx="96">
                        <c:v>45062</c:v>
                      </c:pt>
                      <c:pt idx="97">
                        <c:v>45063</c:v>
                      </c:pt>
                      <c:pt idx="98">
                        <c:v>45064</c:v>
                      </c:pt>
                      <c:pt idx="99">
                        <c:v>45065</c:v>
                      </c:pt>
                      <c:pt idx="100">
                        <c:v>45068</c:v>
                      </c:pt>
                      <c:pt idx="101">
                        <c:v>45069</c:v>
                      </c:pt>
                      <c:pt idx="102">
                        <c:v>45070</c:v>
                      </c:pt>
                      <c:pt idx="103">
                        <c:v>45071</c:v>
                      </c:pt>
                      <c:pt idx="104">
                        <c:v>45072</c:v>
                      </c:pt>
                      <c:pt idx="105">
                        <c:v>45076</c:v>
                      </c:pt>
                      <c:pt idx="106">
                        <c:v>45077</c:v>
                      </c:pt>
                      <c:pt idx="107">
                        <c:v>45078</c:v>
                      </c:pt>
                      <c:pt idx="108">
                        <c:v>45079</c:v>
                      </c:pt>
                      <c:pt idx="109">
                        <c:v>45082</c:v>
                      </c:pt>
                      <c:pt idx="110">
                        <c:v>45083</c:v>
                      </c:pt>
                      <c:pt idx="111">
                        <c:v>45084</c:v>
                      </c:pt>
                      <c:pt idx="112">
                        <c:v>45085</c:v>
                      </c:pt>
                      <c:pt idx="113">
                        <c:v>45086</c:v>
                      </c:pt>
                      <c:pt idx="114">
                        <c:v>45089</c:v>
                      </c:pt>
                      <c:pt idx="115">
                        <c:v>45090</c:v>
                      </c:pt>
                      <c:pt idx="116">
                        <c:v>45091</c:v>
                      </c:pt>
                      <c:pt idx="117">
                        <c:v>45092</c:v>
                      </c:pt>
                      <c:pt idx="118">
                        <c:v>45093</c:v>
                      </c:pt>
                      <c:pt idx="119">
                        <c:v>45096</c:v>
                      </c:pt>
                      <c:pt idx="120">
                        <c:v>45097</c:v>
                      </c:pt>
                      <c:pt idx="121">
                        <c:v>45098</c:v>
                      </c:pt>
                      <c:pt idx="122">
                        <c:v>45099</c:v>
                      </c:pt>
                      <c:pt idx="123">
                        <c:v>45100</c:v>
                      </c:pt>
                      <c:pt idx="124">
                        <c:v>45103</c:v>
                      </c:pt>
                      <c:pt idx="125">
                        <c:v>45104</c:v>
                      </c:pt>
                      <c:pt idx="126">
                        <c:v>45105</c:v>
                      </c:pt>
                      <c:pt idx="127">
                        <c:v>45106</c:v>
                      </c:pt>
                      <c:pt idx="128">
                        <c:v>45107</c:v>
                      </c:pt>
                      <c:pt idx="129">
                        <c:v>45110</c:v>
                      </c:pt>
                      <c:pt idx="130">
                        <c:v>45111</c:v>
                      </c:pt>
                      <c:pt idx="131">
                        <c:v>45112</c:v>
                      </c:pt>
                      <c:pt idx="132">
                        <c:v>45113</c:v>
                      </c:pt>
                      <c:pt idx="133">
                        <c:v>45114</c:v>
                      </c:pt>
                      <c:pt idx="134">
                        <c:v>45117</c:v>
                      </c:pt>
                      <c:pt idx="135">
                        <c:v>45118</c:v>
                      </c:pt>
                      <c:pt idx="136">
                        <c:v>45119</c:v>
                      </c:pt>
                      <c:pt idx="137">
                        <c:v>45120</c:v>
                      </c:pt>
                      <c:pt idx="138">
                        <c:v>45121</c:v>
                      </c:pt>
                      <c:pt idx="139">
                        <c:v>45124</c:v>
                      </c:pt>
                      <c:pt idx="140">
                        <c:v>45125</c:v>
                      </c:pt>
                      <c:pt idx="141">
                        <c:v>45126</c:v>
                      </c:pt>
                      <c:pt idx="142">
                        <c:v>45127</c:v>
                      </c:pt>
                      <c:pt idx="143">
                        <c:v>45128</c:v>
                      </c:pt>
                      <c:pt idx="144">
                        <c:v>45131</c:v>
                      </c:pt>
                      <c:pt idx="145">
                        <c:v>45132</c:v>
                      </c:pt>
                      <c:pt idx="146">
                        <c:v>45133</c:v>
                      </c:pt>
                      <c:pt idx="147">
                        <c:v>45134</c:v>
                      </c:pt>
                      <c:pt idx="148">
                        <c:v>45135</c:v>
                      </c:pt>
                      <c:pt idx="149">
                        <c:v>45138</c:v>
                      </c:pt>
                      <c:pt idx="150">
                        <c:v>45139</c:v>
                      </c:pt>
                      <c:pt idx="151">
                        <c:v>45140</c:v>
                      </c:pt>
                      <c:pt idx="152">
                        <c:v>45141</c:v>
                      </c:pt>
                      <c:pt idx="153">
                        <c:v>45142</c:v>
                      </c:pt>
                      <c:pt idx="154">
                        <c:v>45145</c:v>
                      </c:pt>
                      <c:pt idx="155">
                        <c:v>45146</c:v>
                      </c:pt>
                      <c:pt idx="156">
                        <c:v>45147</c:v>
                      </c:pt>
                      <c:pt idx="157">
                        <c:v>45148</c:v>
                      </c:pt>
                      <c:pt idx="158">
                        <c:v>45149</c:v>
                      </c:pt>
                      <c:pt idx="159">
                        <c:v>45152</c:v>
                      </c:pt>
                      <c:pt idx="160">
                        <c:v>45153</c:v>
                      </c:pt>
                      <c:pt idx="161">
                        <c:v>45154</c:v>
                      </c:pt>
                      <c:pt idx="162">
                        <c:v>45155</c:v>
                      </c:pt>
                      <c:pt idx="163">
                        <c:v>45156</c:v>
                      </c:pt>
                      <c:pt idx="164">
                        <c:v>45159</c:v>
                      </c:pt>
                      <c:pt idx="165">
                        <c:v>45160</c:v>
                      </c:pt>
                      <c:pt idx="166">
                        <c:v>45161</c:v>
                      </c:pt>
                      <c:pt idx="167">
                        <c:v>45162</c:v>
                      </c:pt>
                      <c:pt idx="168">
                        <c:v>45163</c:v>
                      </c:pt>
                      <c:pt idx="169">
                        <c:v>45166</c:v>
                      </c:pt>
                      <c:pt idx="170">
                        <c:v>45167</c:v>
                      </c:pt>
                      <c:pt idx="171">
                        <c:v>45168</c:v>
                      </c:pt>
                      <c:pt idx="172">
                        <c:v>45169</c:v>
                      </c:pt>
                      <c:pt idx="173">
                        <c:v>45170</c:v>
                      </c:pt>
                      <c:pt idx="174">
                        <c:v>45173</c:v>
                      </c:pt>
                      <c:pt idx="175">
                        <c:v>45174</c:v>
                      </c:pt>
                      <c:pt idx="176">
                        <c:v>45175</c:v>
                      </c:pt>
                      <c:pt idx="177">
                        <c:v>45176</c:v>
                      </c:pt>
                      <c:pt idx="178">
                        <c:v>45177</c:v>
                      </c:pt>
                      <c:pt idx="179">
                        <c:v>45180</c:v>
                      </c:pt>
                      <c:pt idx="180">
                        <c:v>45181</c:v>
                      </c:pt>
                      <c:pt idx="181">
                        <c:v>45182</c:v>
                      </c:pt>
                      <c:pt idx="182">
                        <c:v>45183</c:v>
                      </c:pt>
                      <c:pt idx="183">
                        <c:v>45184</c:v>
                      </c:pt>
                      <c:pt idx="184">
                        <c:v>45187</c:v>
                      </c:pt>
                      <c:pt idx="185">
                        <c:v>45188</c:v>
                      </c:pt>
                      <c:pt idx="186">
                        <c:v>45189</c:v>
                      </c:pt>
                      <c:pt idx="187">
                        <c:v>45190</c:v>
                      </c:pt>
                      <c:pt idx="188">
                        <c:v>45191</c:v>
                      </c:pt>
                      <c:pt idx="189">
                        <c:v>45194</c:v>
                      </c:pt>
                      <c:pt idx="190">
                        <c:v>45195</c:v>
                      </c:pt>
                      <c:pt idx="191">
                        <c:v>45196</c:v>
                      </c:pt>
                      <c:pt idx="192">
                        <c:v>45197</c:v>
                      </c:pt>
                      <c:pt idx="193">
                        <c:v>45198</c:v>
                      </c:pt>
                      <c:pt idx="194">
                        <c:v>45201</c:v>
                      </c:pt>
                      <c:pt idx="195">
                        <c:v>45202</c:v>
                      </c:pt>
                      <c:pt idx="196">
                        <c:v>45203</c:v>
                      </c:pt>
                      <c:pt idx="197">
                        <c:v>45204</c:v>
                      </c:pt>
                      <c:pt idx="198">
                        <c:v>45205</c:v>
                      </c:pt>
                      <c:pt idx="199">
                        <c:v>45208</c:v>
                      </c:pt>
                      <c:pt idx="200">
                        <c:v>45209</c:v>
                      </c:pt>
                      <c:pt idx="201">
                        <c:v>45210</c:v>
                      </c:pt>
                      <c:pt idx="202">
                        <c:v>45211</c:v>
                      </c:pt>
                      <c:pt idx="203">
                        <c:v>45212</c:v>
                      </c:pt>
                      <c:pt idx="204">
                        <c:v>45215</c:v>
                      </c:pt>
                      <c:pt idx="205">
                        <c:v>45216</c:v>
                      </c:pt>
                      <c:pt idx="206">
                        <c:v>45217</c:v>
                      </c:pt>
                      <c:pt idx="207">
                        <c:v>45218</c:v>
                      </c:pt>
                      <c:pt idx="208">
                        <c:v>45219</c:v>
                      </c:pt>
                      <c:pt idx="209">
                        <c:v>45222</c:v>
                      </c:pt>
                      <c:pt idx="210">
                        <c:v>45223</c:v>
                      </c:pt>
                      <c:pt idx="211">
                        <c:v>45224</c:v>
                      </c:pt>
                      <c:pt idx="212">
                        <c:v>45225</c:v>
                      </c:pt>
                      <c:pt idx="213">
                        <c:v>45226</c:v>
                      </c:pt>
                      <c:pt idx="214">
                        <c:v>45229</c:v>
                      </c:pt>
                      <c:pt idx="215">
                        <c:v>45230</c:v>
                      </c:pt>
                      <c:pt idx="216">
                        <c:v>45231</c:v>
                      </c:pt>
                      <c:pt idx="217">
                        <c:v>45232</c:v>
                      </c:pt>
                      <c:pt idx="218">
                        <c:v>45233</c:v>
                      </c:pt>
                      <c:pt idx="219">
                        <c:v>45236</c:v>
                      </c:pt>
                      <c:pt idx="220">
                        <c:v>45237</c:v>
                      </c:pt>
                      <c:pt idx="221">
                        <c:v>45238</c:v>
                      </c:pt>
                      <c:pt idx="222">
                        <c:v>45239</c:v>
                      </c:pt>
                      <c:pt idx="223">
                        <c:v>45240</c:v>
                      </c:pt>
                      <c:pt idx="224">
                        <c:v>45243</c:v>
                      </c:pt>
                      <c:pt idx="225">
                        <c:v>45244</c:v>
                      </c:pt>
                      <c:pt idx="226">
                        <c:v>45245</c:v>
                      </c:pt>
                      <c:pt idx="227">
                        <c:v>45246</c:v>
                      </c:pt>
                      <c:pt idx="228">
                        <c:v>45247</c:v>
                      </c:pt>
                      <c:pt idx="229">
                        <c:v>45250</c:v>
                      </c:pt>
                      <c:pt idx="230">
                        <c:v>45251</c:v>
                      </c:pt>
                      <c:pt idx="231">
                        <c:v>45252</c:v>
                      </c:pt>
                      <c:pt idx="232">
                        <c:v>45253</c:v>
                      </c:pt>
                      <c:pt idx="233">
                        <c:v>45254</c:v>
                      </c:pt>
                      <c:pt idx="234">
                        <c:v>45257</c:v>
                      </c:pt>
                      <c:pt idx="235">
                        <c:v>45258</c:v>
                      </c:pt>
                      <c:pt idx="236">
                        <c:v>45259</c:v>
                      </c:pt>
                      <c:pt idx="237">
                        <c:v>45260</c:v>
                      </c:pt>
                      <c:pt idx="238">
                        <c:v>45261</c:v>
                      </c:pt>
                      <c:pt idx="239">
                        <c:v>45264</c:v>
                      </c:pt>
                      <c:pt idx="240">
                        <c:v>45265</c:v>
                      </c:pt>
                      <c:pt idx="241">
                        <c:v>45266</c:v>
                      </c:pt>
                      <c:pt idx="242">
                        <c:v>45267</c:v>
                      </c:pt>
                      <c:pt idx="243">
                        <c:v>45268</c:v>
                      </c:pt>
                      <c:pt idx="244">
                        <c:v>45271</c:v>
                      </c:pt>
                      <c:pt idx="245">
                        <c:v>45272</c:v>
                      </c:pt>
                      <c:pt idx="246">
                        <c:v>45273</c:v>
                      </c:pt>
                      <c:pt idx="247">
                        <c:v>45274</c:v>
                      </c:pt>
                      <c:pt idx="248">
                        <c:v>45275</c:v>
                      </c:pt>
                      <c:pt idx="249">
                        <c:v>45278</c:v>
                      </c:pt>
                      <c:pt idx="250">
                        <c:v>45279</c:v>
                      </c:pt>
                      <c:pt idx="251">
                        <c:v>45280</c:v>
                      </c:pt>
                      <c:pt idx="252">
                        <c:v>45281</c:v>
                      </c:pt>
                      <c:pt idx="253">
                        <c:v>45282</c:v>
                      </c:pt>
                      <c:pt idx="254">
                        <c:v>45286</c:v>
                      </c:pt>
                      <c:pt idx="255">
                        <c:v>45287</c:v>
                      </c:pt>
                      <c:pt idx="256">
                        <c:v>45288</c:v>
                      </c:pt>
                      <c:pt idx="257">
                        <c:v>45289</c:v>
                      </c:pt>
                      <c:pt idx="258">
                        <c:v>45293</c:v>
                      </c:pt>
                      <c:pt idx="259">
                        <c:v>45294</c:v>
                      </c:pt>
                      <c:pt idx="260">
                        <c:v>45295</c:v>
                      </c:pt>
                      <c:pt idx="261">
                        <c:v>45296</c:v>
                      </c:pt>
                      <c:pt idx="262">
                        <c:v>45299</c:v>
                      </c:pt>
                      <c:pt idx="263">
                        <c:v>45300</c:v>
                      </c:pt>
                      <c:pt idx="264">
                        <c:v>45301</c:v>
                      </c:pt>
                      <c:pt idx="265">
                        <c:v>45302</c:v>
                      </c:pt>
                      <c:pt idx="266">
                        <c:v>45303</c:v>
                      </c:pt>
                      <c:pt idx="267">
                        <c:v>45306</c:v>
                      </c:pt>
                      <c:pt idx="268">
                        <c:v>45307</c:v>
                      </c:pt>
                      <c:pt idx="269">
                        <c:v>45308</c:v>
                      </c:pt>
                      <c:pt idx="270">
                        <c:v>45309</c:v>
                      </c:pt>
                      <c:pt idx="271">
                        <c:v>45310</c:v>
                      </c:pt>
                      <c:pt idx="272">
                        <c:v>45313</c:v>
                      </c:pt>
                      <c:pt idx="273">
                        <c:v>45314</c:v>
                      </c:pt>
                      <c:pt idx="274">
                        <c:v>45315</c:v>
                      </c:pt>
                      <c:pt idx="275">
                        <c:v>45316</c:v>
                      </c:pt>
                      <c:pt idx="276">
                        <c:v>45317</c:v>
                      </c:pt>
                      <c:pt idx="277">
                        <c:v>45320</c:v>
                      </c:pt>
                      <c:pt idx="278">
                        <c:v>45321</c:v>
                      </c:pt>
                      <c:pt idx="279">
                        <c:v>45322</c:v>
                      </c:pt>
                      <c:pt idx="280">
                        <c:v>45323</c:v>
                      </c:pt>
                      <c:pt idx="281">
                        <c:v>45324</c:v>
                      </c:pt>
                      <c:pt idx="282">
                        <c:v>45327</c:v>
                      </c:pt>
                      <c:pt idx="283">
                        <c:v>45328</c:v>
                      </c:pt>
                      <c:pt idx="284">
                        <c:v>45329</c:v>
                      </c:pt>
                      <c:pt idx="285">
                        <c:v>45330</c:v>
                      </c:pt>
                      <c:pt idx="286">
                        <c:v>45331</c:v>
                      </c:pt>
                      <c:pt idx="287">
                        <c:v>45334</c:v>
                      </c:pt>
                      <c:pt idx="288">
                        <c:v>45335</c:v>
                      </c:pt>
                      <c:pt idx="289">
                        <c:v>45336</c:v>
                      </c:pt>
                      <c:pt idx="290">
                        <c:v>45337</c:v>
                      </c:pt>
                      <c:pt idx="291">
                        <c:v>45338</c:v>
                      </c:pt>
                      <c:pt idx="292">
                        <c:v>45341</c:v>
                      </c:pt>
                      <c:pt idx="293">
                        <c:v>45342</c:v>
                      </c:pt>
                      <c:pt idx="294">
                        <c:v>45343</c:v>
                      </c:pt>
                      <c:pt idx="295">
                        <c:v>45344</c:v>
                      </c:pt>
                      <c:pt idx="296">
                        <c:v>45345</c:v>
                      </c:pt>
                      <c:pt idx="297">
                        <c:v>45348</c:v>
                      </c:pt>
                      <c:pt idx="298">
                        <c:v>45349</c:v>
                      </c:pt>
                      <c:pt idx="299">
                        <c:v>45350</c:v>
                      </c:pt>
                      <c:pt idx="300">
                        <c:v>45351</c:v>
                      </c:pt>
                      <c:pt idx="301">
                        <c:v>45352</c:v>
                      </c:pt>
                      <c:pt idx="302">
                        <c:v>45355</c:v>
                      </c:pt>
                      <c:pt idx="303">
                        <c:v>45356</c:v>
                      </c:pt>
                      <c:pt idx="304">
                        <c:v>45357</c:v>
                      </c:pt>
                      <c:pt idx="305">
                        <c:v>45358</c:v>
                      </c:pt>
                      <c:pt idx="306">
                        <c:v>45359</c:v>
                      </c:pt>
                      <c:pt idx="307">
                        <c:v>45362</c:v>
                      </c:pt>
                      <c:pt idx="308">
                        <c:v>45363</c:v>
                      </c:pt>
                      <c:pt idx="309">
                        <c:v>45364</c:v>
                      </c:pt>
                      <c:pt idx="310">
                        <c:v>45365</c:v>
                      </c:pt>
                      <c:pt idx="311">
                        <c:v>45366</c:v>
                      </c:pt>
                      <c:pt idx="312">
                        <c:v>45369</c:v>
                      </c:pt>
                      <c:pt idx="313">
                        <c:v>45370</c:v>
                      </c:pt>
                      <c:pt idx="314">
                        <c:v>45371</c:v>
                      </c:pt>
                      <c:pt idx="315">
                        <c:v>45372</c:v>
                      </c:pt>
                      <c:pt idx="316">
                        <c:v>45373</c:v>
                      </c:pt>
                      <c:pt idx="317">
                        <c:v>45376</c:v>
                      </c:pt>
                      <c:pt idx="318">
                        <c:v>45377</c:v>
                      </c:pt>
                      <c:pt idx="319">
                        <c:v>45378</c:v>
                      </c:pt>
                      <c:pt idx="320">
                        <c:v>45379</c:v>
                      </c:pt>
                      <c:pt idx="321">
                        <c:v>45383</c:v>
                      </c:pt>
                      <c:pt idx="322">
                        <c:v>45384</c:v>
                      </c:pt>
                      <c:pt idx="323">
                        <c:v>45385</c:v>
                      </c:pt>
                      <c:pt idx="324">
                        <c:v>45386</c:v>
                      </c:pt>
                      <c:pt idx="325">
                        <c:v>45387</c:v>
                      </c:pt>
                      <c:pt idx="326">
                        <c:v>45390</c:v>
                      </c:pt>
                      <c:pt idx="327">
                        <c:v>45391</c:v>
                      </c:pt>
                      <c:pt idx="328">
                        <c:v>45392</c:v>
                      </c:pt>
                      <c:pt idx="329">
                        <c:v>45393</c:v>
                      </c:pt>
                      <c:pt idx="330">
                        <c:v>45394</c:v>
                      </c:pt>
                      <c:pt idx="331">
                        <c:v>45397</c:v>
                      </c:pt>
                      <c:pt idx="332">
                        <c:v>45398</c:v>
                      </c:pt>
                      <c:pt idx="333">
                        <c:v>45399</c:v>
                      </c:pt>
                      <c:pt idx="334">
                        <c:v>45400</c:v>
                      </c:pt>
                      <c:pt idx="335">
                        <c:v>45401</c:v>
                      </c:pt>
                      <c:pt idx="336">
                        <c:v>45404</c:v>
                      </c:pt>
                      <c:pt idx="337">
                        <c:v>45405</c:v>
                      </c:pt>
                      <c:pt idx="338">
                        <c:v>45406</c:v>
                      </c:pt>
                      <c:pt idx="339">
                        <c:v>45407</c:v>
                      </c:pt>
                      <c:pt idx="340">
                        <c:v>45408</c:v>
                      </c:pt>
                      <c:pt idx="341">
                        <c:v>45411</c:v>
                      </c:pt>
                      <c:pt idx="342">
                        <c:v>45412</c:v>
                      </c:pt>
                      <c:pt idx="343">
                        <c:v>45413</c:v>
                      </c:pt>
                      <c:pt idx="344">
                        <c:v>45414</c:v>
                      </c:pt>
                      <c:pt idx="345">
                        <c:v>45415</c:v>
                      </c:pt>
                      <c:pt idx="346">
                        <c:v>45418</c:v>
                      </c:pt>
                      <c:pt idx="347">
                        <c:v>45419</c:v>
                      </c:pt>
                      <c:pt idx="348">
                        <c:v>45420</c:v>
                      </c:pt>
                      <c:pt idx="349">
                        <c:v>45421</c:v>
                      </c:pt>
                      <c:pt idx="350">
                        <c:v>45422</c:v>
                      </c:pt>
                      <c:pt idx="351">
                        <c:v>45425</c:v>
                      </c:pt>
                      <c:pt idx="352">
                        <c:v>45426</c:v>
                      </c:pt>
                      <c:pt idx="353">
                        <c:v>45427</c:v>
                      </c:pt>
                      <c:pt idx="354">
                        <c:v>45428</c:v>
                      </c:pt>
                      <c:pt idx="355">
                        <c:v>45429</c:v>
                      </c:pt>
                      <c:pt idx="356">
                        <c:v>45432</c:v>
                      </c:pt>
                      <c:pt idx="357">
                        <c:v>45433</c:v>
                      </c:pt>
                      <c:pt idx="358">
                        <c:v>45434</c:v>
                      </c:pt>
                      <c:pt idx="359">
                        <c:v>45435</c:v>
                      </c:pt>
                      <c:pt idx="360">
                        <c:v>45436</c:v>
                      </c:pt>
                      <c:pt idx="361">
                        <c:v>45439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Munka1!$G$2:$G$363</c15:sqref>
                        </c15:formulaRef>
                      </c:ext>
                    </c:extLst>
                    <c:numCache>
                      <c:formatCode>General</c:formatCode>
                      <c:ptCount val="362"/>
                      <c:pt idx="0">
                        <c:v>10.14</c:v>
                      </c:pt>
                      <c:pt idx="1">
                        <c:v>10.02</c:v>
                      </c:pt>
                      <c:pt idx="2">
                        <c:v>9.74</c:v>
                      </c:pt>
                      <c:pt idx="3">
                        <c:v>9.0500000000000007</c:v>
                      </c:pt>
                      <c:pt idx="4">
                        <c:v>8.6999999999999993</c:v>
                      </c:pt>
                      <c:pt idx="5">
                        <c:v>8.1300000000000008</c:v>
                      </c:pt>
                      <c:pt idx="6">
                        <c:v>8.41</c:v>
                      </c:pt>
                      <c:pt idx="7">
                        <c:v>8.26</c:v>
                      </c:pt>
                      <c:pt idx="8">
                        <c:v>8.15</c:v>
                      </c:pt>
                      <c:pt idx="9">
                        <c:v>7.96</c:v>
                      </c:pt>
                      <c:pt idx="10">
                        <c:v>7.82</c:v>
                      </c:pt>
                      <c:pt idx="11">
                        <c:v>8.0299999999999994</c:v>
                      </c:pt>
                      <c:pt idx="12">
                        <c:v>7.75</c:v>
                      </c:pt>
                      <c:pt idx="13">
                        <c:v>7.55</c:v>
                      </c:pt>
                      <c:pt idx="14">
                        <c:v>7.62</c:v>
                      </c:pt>
                      <c:pt idx="15">
                        <c:v>7.96</c:v>
                      </c:pt>
                      <c:pt idx="16">
                        <c:v>7.91</c:v>
                      </c:pt>
                      <c:pt idx="17">
                        <c:v>7.78</c:v>
                      </c:pt>
                      <c:pt idx="18">
                        <c:v>7.91</c:v>
                      </c:pt>
                      <c:pt idx="19">
                        <c:v>8</c:v>
                      </c:pt>
                      <c:pt idx="20">
                        <c:v>8.27</c:v>
                      </c:pt>
                      <c:pt idx="21">
                        <c:v>8.26</c:v>
                      </c:pt>
                      <c:pt idx="22">
                        <c:v>8.2100000000000009</c:v>
                      </c:pt>
                      <c:pt idx="23">
                        <c:v>8.08</c:v>
                      </c:pt>
                      <c:pt idx="24">
                        <c:v>8.0399999999999991</c:v>
                      </c:pt>
                      <c:pt idx="25">
                        <c:v>8.17</c:v>
                      </c:pt>
                      <c:pt idx="26">
                        <c:v>8.3000000000000007</c:v>
                      </c:pt>
                      <c:pt idx="27">
                        <c:v>8.2100000000000009</c:v>
                      </c:pt>
                      <c:pt idx="28">
                        <c:v>7.95</c:v>
                      </c:pt>
                      <c:pt idx="29">
                        <c:v>8.24</c:v>
                      </c:pt>
                      <c:pt idx="30">
                        <c:v>8.4499999999999993</c:v>
                      </c:pt>
                      <c:pt idx="31">
                        <c:v>8.2799999999999994</c:v>
                      </c:pt>
                      <c:pt idx="32">
                        <c:v>8.5399999999999991</c:v>
                      </c:pt>
                      <c:pt idx="33">
                        <c:v>8.66</c:v>
                      </c:pt>
                      <c:pt idx="34">
                        <c:v>9.14</c:v>
                      </c:pt>
                      <c:pt idx="35">
                        <c:v>9.17</c:v>
                      </c:pt>
                      <c:pt idx="36">
                        <c:v>9.2799999999999994</c:v>
                      </c:pt>
                      <c:pt idx="37">
                        <c:v>9.09</c:v>
                      </c:pt>
                      <c:pt idx="38">
                        <c:v>8.73</c:v>
                      </c:pt>
                      <c:pt idx="39">
                        <c:v>8.64</c:v>
                      </c:pt>
                      <c:pt idx="40">
                        <c:v>8.49</c:v>
                      </c:pt>
                      <c:pt idx="41">
                        <c:v>8.5</c:v>
                      </c:pt>
                      <c:pt idx="42">
                        <c:v>8.61</c:v>
                      </c:pt>
                      <c:pt idx="43">
                        <c:v>8.85</c:v>
                      </c:pt>
                      <c:pt idx="44">
                        <c:v>8.73</c:v>
                      </c:pt>
                      <c:pt idx="45">
                        <c:v>8.61</c:v>
                      </c:pt>
                      <c:pt idx="46">
                        <c:v>8.56</c:v>
                      </c:pt>
                      <c:pt idx="47">
                        <c:v>8.66</c:v>
                      </c:pt>
                      <c:pt idx="48">
                        <c:v>8.7100000000000009</c:v>
                      </c:pt>
                      <c:pt idx="49">
                        <c:v>8.6999999999999993</c:v>
                      </c:pt>
                      <c:pt idx="50">
                        <c:v>8.6300000000000008</c:v>
                      </c:pt>
                      <c:pt idx="51">
                        <c:v>8.68</c:v>
                      </c:pt>
                      <c:pt idx="53">
                        <c:v>8.76</c:v>
                      </c:pt>
                      <c:pt idx="54">
                        <c:v>8.76</c:v>
                      </c:pt>
                      <c:pt idx="55">
                        <c:v>8.82</c:v>
                      </c:pt>
                      <c:pt idx="56">
                        <c:v>8.8699999999999992</c:v>
                      </c:pt>
                      <c:pt idx="57">
                        <c:v>8.73</c:v>
                      </c:pt>
                      <c:pt idx="58">
                        <c:v>8.44</c:v>
                      </c:pt>
                      <c:pt idx="59">
                        <c:v>8.44</c:v>
                      </c:pt>
                      <c:pt idx="60">
                        <c:v>8.39</c:v>
                      </c:pt>
                      <c:pt idx="61">
                        <c:v>8.39</c:v>
                      </c:pt>
                      <c:pt idx="62">
                        <c:v>8.5</c:v>
                      </c:pt>
                      <c:pt idx="63">
                        <c:v>8.57</c:v>
                      </c:pt>
                      <c:pt idx="64">
                        <c:v>8.66</c:v>
                      </c:pt>
                      <c:pt idx="65">
                        <c:v>8.8800000000000008</c:v>
                      </c:pt>
                      <c:pt idx="66">
                        <c:v>8.9600000000000009</c:v>
                      </c:pt>
                      <c:pt idx="67">
                        <c:v>8.6999999999999993</c:v>
                      </c:pt>
                      <c:pt idx="68">
                        <c:v>8.74</c:v>
                      </c:pt>
                      <c:pt idx="71">
                        <c:v>8.7899999999999991</c:v>
                      </c:pt>
                      <c:pt idx="72">
                        <c:v>8.99</c:v>
                      </c:pt>
                      <c:pt idx="73">
                        <c:v>9.16</c:v>
                      </c:pt>
                      <c:pt idx="74">
                        <c:v>8.93</c:v>
                      </c:pt>
                      <c:pt idx="75">
                        <c:v>8.98</c:v>
                      </c:pt>
                      <c:pt idx="76">
                        <c:v>9.06</c:v>
                      </c:pt>
                      <c:pt idx="77">
                        <c:v>8.8800000000000008</c:v>
                      </c:pt>
                      <c:pt idx="78">
                        <c:v>8.69</c:v>
                      </c:pt>
                      <c:pt idx="79">
                        <c:v>8.39</c:v>
                      </c:pt>
                      <c:pt idx="80">
                        <c:v>8.3000000000000007</c:v>
                      </c:pt>
                      <c:pt idx="81">
                        <c:v>8.26</c:v>
                      </c:pt>
                      <c:pt idx="82">
                        <c:v>8.2100000000000009</c:v>
                      </c:pt>
                      <c:pt idx="83">
                        <c:v>8.23</c:v>
                      </c:pt>
                      <c:pt idx="84">
                        <c:v>8.14</c:v>
                      </c:pt>
                      <c:pt idx="86">
                        <c:v>8.11</c:v>
                      </c:pt>
                      <c:pt idx="87">
                        <c:v>8.0299999999999994</c:v>
                      </c:pt>
                      <c:pt idx="88">
                        <c:v>8.06</c:v>
                      </c:pt>
                      <c:pt idx="89">
                        <c:v>8.07</c:v>
                      </c:pt>
                      <c:pt idx="90">
                        <c:v>8.1999999999999993</c:v>
                      </c:pt>
                      <c:pt idx="91">
                        <c:v>8.1999999999999993</c:v>
                      </c:pt>
                      <c:pt idx="92">
                        <c:v>8.1999999999999993</c:v>
                      </c:pt>
                      <c:pt idx="93">
                        <c:v>8.1199999999999992</c:v>
                      </c:pt>
                      <c:pt idx="94">
                        <c:v>8.14</c:v>
                      </c:pt>
                      <c:pt idx="95">
                        <c:v>8.17</c:v>
                      </c:pt>
                      <c:pt idx="96">
                        <c:v>8.06</c:v>
                      </c:pt>
                      <c:pt idx="97">
                        <c:v>8.09</c:v>
                      </c:pt>
                      <c:pt idx="98">
                        <c:v>8.11</c:v>
                      </c:pt>
                      <c:pt idx="99">
                        <c:v>8.11</c:v>
                      </c:pt>
                      <c:pt idx="100">
                        <c:v>8.15</c:v>
                      </c:pt>
                      <c:pt idx="101">
                        <c:v>8.49</c:v>
                      </c:pt>
                      <c:pt idx="102">
                        <c:v>8.49</c:v>
                      </c:pt>
                      <c:pt idx="103">
                        <c:v>8.5299999999999994</c:v>
                      </c:pt>
                      <c:pt idx="104">
                        <c:v>8.5</c:v>
                      </c:pt>
                      <c:pt idx="105">
                        <c:v>8.44</c:v>
                      </c:pt>
                      <c:pt idx="106">
                        <c:v>8.33</c:v>
                      </c:pt>
                      <c:pt idx="107">
                        <c:v>8.31</c:v>
                      </c:pt>
                      <c:pt idx="108">
                        <c:v>8.14</c:v>
                      </c:pt>
                      <c:pt idx="109">
                        <c:v>8.17</c:v>
                      </c:pt>
                      <c:pt idx="110">
                        <c:v>8</c:v>
                      </c:pt>
                      <c:pt idx="111">
                        <c:v>8.0500000000000007</c:v>
                      </c:pt>
                      <c:pt idx="112">
                        <c:v>7.93</c:v>
                      </c:pt>
                      <c:pt idx="113">
                        <c:v>7.86</c:v>
                      </c:pt>
                      <c:pt idx="114">
                        <c:v>7.73</c:v>
                      </c:pt>
                      <c:pt idx="115">
                        <c:v>7.62</c:v>
                      </c:pt>
                      <c:pt idx="116">
                        <c:v>7.64</c:v>
                      </c:pt>
                      <c:pt idx="117">
                        <c:v>7.66</c:v>
                      </c:pt>
                      <c:pt idx="118">
                        <c:v>7.78</c:v>
                      </c:pt>
                      <c:pt idx="119">
                        <c:v>7.89</c:v>
                      </c:pt>
                      <c:pt idx="120">
                        <c:v>7.89</c:v>
                      </c:pt>
                      <c:pt idx="121">
                        <c:v>7.73</c:v>
                      </c:pt>
                      <c:pt idx="122">
                        <c:v>7.7</c:v>
                      </c:pt>
                      <c:pt idx="123">
                        <c:v>7.6</c:v>
                      </c:pt>
                      <c:pt idx="124">
                        <c:v>7.48</c:v>
                      </c:pt>
                      <c:pt idx="125">
                        <c:v>7.43</c:v>
                      </c:pt>
                      <c:pt idx="126">
                        <c:v>7.34</c:v>
                      </c:pt>
                      <c:pt idx="127">
                        <c:v>7.21</c:v>
                      </c:pt>
                      <c:pt idx="128">
                        <c:v>7.24</c:v>
                      </c:pt>
                      <c:pt idx="129">
                        <c:v>7.22</c:v>
                      </c:pt>
                      <c:pt idx="130">
                        <c:v>7.18</c:v>
                      </c:pt>
                      <c:pt idx="131">
                        <c:v>6.98</c:v>
                      </c:pt>
                      <c:pt idx="132">
                        <c:v>7.11</c:v>
                      </c:pt>
                      <c:pt idx="133">
                        <c:v>7.38</c:v>
                      </c:pt>
                      <c:pt idx="134">
                        <c:v>7.43</c:v>
                      </c:pt>
                      <c:pt idx="135">
                        <c:v>7.27</c:v>
                      </c:pt>
                      <c:pt idx="136">
                        <c:v>7.33</c:v>
                      </c:pt>
                      <c:pt idx="137">
                        <c:v>7.15</c:v>
                      </c:pt>
                      <c:pt idx="138">
                        <c:v>7.08</c:v>
                      </c:pt>
                      <c:pt idx="139">
                        <c:v>7.01</c:v>
                      </c:pt>
                      <c:pt idx="140">
                        <c:v>6.82</c:v>
                      </c:pt>
                      <c:pt idx="141">
                        <c:v>6.9</c:v>
                      </c:pt>
                      <c:pt idx="142">
                        <c:v>7.1</c:v>
                      </c:pt>
                      <c:pt idx="143">
                        <c:v>7.1</c:v>
                      </c:pt>
                      <c:pt idx="144">
                        <c:v>7.13</c:v>
                      </c:pt>
                      <c:pt idx="145">
                        <c:v>7.06</c:v>
                      </c:pt>
                      <c:pt idx="146">
                        <c:v>7.2</c:v>
                      </c:pt>
                      <c:pt idx="147">
                        <c:v>7.1</c:v>
                      </c:pt>
                      <c:pt idx="148">
                        <c:v>7.15</c:v>
                      </c:pt>
                      <c:pt idx="149">
                        <c:v>7.07</c:v>
                      </c:pt>
                      <c:pt idx="150">
                        <c:v>7.23</c:v>
                      </c:pt>
                      <c:pt idx="151">
                        <c:v>7.37</c:v>
                      </c:pt>
                      <c:pt idx="152">
                        <c:v>7.37</c:v>
                      </c:pt>
                      <c:pt idx="153">
                        <c:v>7.47</c:v>
                      </c:pt>
                      <c:pt idx="154">
                        <c:v>7.41</c:v>
                      </c:pt>
                      <c:pt idx="155">
                        <c:v>7.38</c:v>
                      </c:pt>
                      <c:pt idx="156">
                        <c:v>7.38</c:v>
                      </c:pt>
                      <c:pt idx="157">
                        <c:v>7.34</c:v>
                      </c:pt>
                      <c:pt idx="158">
                        <c:v>7.18</c:v>
                      </c:pt>
                      <c:pt idx="159">
                        <c:v>7.18</c:v>
                      </c:pt>
                      <c:pt idx="160">
                        <c:v>7.43</c:v>
                      </c:pt>
                      <c:pt idx="161">
                        <c:v>7.35</c:v>
                      </c:pt>
                      <c:pt idx="162">
                        <c:v>7.65</c:v>
                      </c:pt>
                      <c:pt idx="163">
                        <c:v>7.45</c:v>
                      </c:pt>
                      <c:pt idx="164">
                        <c:v>7.59</c:v>
                      </c:pt>
                      <c:pt idx="165">
                        <c:v>7.73</c:v>
                      </c:pt>
                      <c:pt idx="166">
                        <c:v>7.52</c:v>
                      </c:pt>
                      <c:pt idx="167">
                        <c:v>7.41</c:v>
                      </c:pt>
                      <c:pt idx="168">
                        <c:v>7.25</c:v>
                      </c:pt>
                      <c:pt idx="169">
                        <c:v>7.11</c:v>
                      </c:pt>
                      <c:pt idx="170">
                        <c:v>7.11</c:v>
                      </c:pt>
                      <c:pt idx="171">
                        <c:v>7.07</c:v>
                      </c:pt>
                      <c:pt idx="172">
                        <c:v>6.89</c:v>
                      </c:pt>
                      <c:pt idx="173">
                        <c:v>6.9</c:v>
                      </c:pt>
                      <c:pt idx="174">
                        <c:v>6.87</c:v>
                      </c:pt>
                      <c:pt idx="175">
                        <c:v>6.84</c:v>
                      </c:pt>
                      <c:pt idx="176">
                        <c:v>7.15</c:v>
                      </c:pt>
                      <c:pt idx="177">
                        <c:v>7.11</c:v>
                      </c:pt>
                      <c:pt idx="178">
                        <c:v>7.12</c:v>
                      </c:pt>
                      <c:pt idx="179">
                        <c:v>7.02</c:v>
                      </c:pt>
                      <c:pt idx="180">
                        <c:v>6.97</c:v>
                      </c:pt>
                      <c:pt idx="181">
                        <c:v>6.98</c:v>
                      </c:pt>
                      <c:pt idx="182">
                        <c:v>6.92</c:v>
                      </c:pt>
                      <c:pt idx="183">
                        <c:v>6.88</c:v>
                      </c:pt>
                      <c:pt idx="184">
                        <c:v>6.8</c:v>
                      </c:pt>
                      <c:pt idx="185">
                        <c:v>6.84</c:v>
                      </c:pt>
                      <c:pt idx="186">
                        <c:v>6.86</c:v>
                      </c:pt>
                      <c:pt idx="187">
                        <c:v>6.88</c:v>
                      </c:pt>
                      <c:pt idx="188">
                        <c:v>6.89</c:v>
                      </c:pt>
                      <c:pt idx="189">
                        <c:v>6.89</c:v>
                      </c:pt>
                      <c:pt idx="190">
                        <c:v>7.06</c:v>
                      </c:pt>
                      <c:pt idx="191">
                        <c:v>7.13</c:v>
                      </c:pt>
                      <c:pt idx="192">
                        <c:v>7.35</c:v>
                      </c:pt>
                      <c:pt idx="193">
                        <c:v>7.33</c:v>
                      </c:pt>
                      <c:pt idx="194">
                        <c:v>7.38</c:v>
                      </c:pt>
                      <c:pt idx="195">
                        <c:v>7.48</c:v>
                      </c:pt>
                      <c:pt idx="196">
                        <c:v>7.61</c:v>
                      </c:pt>
                      <c:pt idx="197">
                        <c:v>7.59</c:v>
                      </c:pt>
                      <c:pt idx="198">
                        <c:v>7.64</c:v>
                      </c:pt>
                      <c:pt idx="199">
                        <c:v>7.67</c:v>
                      </c:pt>
                      <c:pt idx="200">
                        <c:v>7.45</c:v>
                      </c:pt>
                      <c:pt idx="201">
                        <c:v>7.14</c:v>
                      </c:pt>
                      <c:pt idx="202">
                        <c:v>7.14</c:v>
                      </c:pt>
                      <c:pt idx="203">
                        <c:v>7.16</c:v>
                      </c:pt>
                      <c:pt idx="204">
                        <c:v>7.25</c:v>
                      </c:pt>
                      <c:pt idx="205">
                        <c:v>7.32</c:v>
                      </c:pt>
                      <c:pt idx="206">
                        <c:v>7.34</c:v>
                      </c:pt>
                      <c:pt idx="207">
                        <c:v>7.55</c:v>
                      </c:pt>
                      <c:pt idx="208">
                        <c:v>7.57</c:v>
                      </c:pt>
                      <c:pt idx="210">
                        <c:v>7.55</c:v>
                      </c:pt>
                      <c:pt idx="211">
                        <c:v>7.61</c:v>
                      </c:pt>
                      <c:pt idx="212">
                        <c:v>7.67</c:v>
                      </c:pt>
                      <c:pt idx="213">
                        <c:v>7.71</c:v>
                      </c:pt>
                      <c:pt idx="214">
                        <c:v>7.59</c:v>
                      </c:pt>
                      <c:pt idx="215">
                        <c:v>7.53</c:v>
                      </c:pt>
                      <c:pt idx="217">
                        <c:v>7.32</c:v>
                      </c:pt>
                      <c:pt idx="218">
                        <c:v>7.23</c:v>
                      </c:pt>
                      <c:pt idx="219">
                        <c:v>6.95</c:v>
                      </c:pt>
                      <c:pt idx="220">
                        <c:v>7.2</c:v>
                      </c:pt>
                      <c:pt idx="221">
                        <c:v>7.13</c:v>
                      </c:pt>
                      <c:pt idx="222">
                        <c:v>7.21</c:v>
                      </c:pt>
                      <c:pt idx="223">
                        <c:v>7.12</c:v>
                      </c:pt>
                      <c:pt idx="224">
                        <c:v>7.14</c:v>
                      </c:pt>
                      <c:pt idx="225">
                        <c:v>7.22</c:v>
                      </c:pt>
                      <c:pt idx="226">
                        <c:v>6.99</c:v>
                      </c:pt>
                      <c:pt idx="227">
                        <c:v>6.96</c:v>
                      </c:pt>
                      <c:pt idx="228">
                        <c:v>6.69</c:v>
                      </c:pt>
                      <c:pt idx="229">
                        <c:v>6.79</c:v>
                      </c:pt>
                      <c:pt idx="230">
                        <c:v>6.49</c:v>
                      </c:pt>
                      <c:pt idx="231">
                        <c:v>6.7</c:v>
                      </c:pt>
                      <c:pt idx="232">
                        <c:v>6.75</c:v>
                      </c:pt>
                      <c:pt idx="233">
                        <c:v>6.95</c:v>
                      </c:pt>
                      <c:pt idx="234">
                        <c:v>6.92</c:v>
                      </c:pt>
                      <c:pt idx="235">
                        <c:v>6.79</c:v>
                      </c:pt>
                      <c:pt idx="236">
                        <c:v>6.59</c:v>
                      </c:pt>
                      <c:pt idx="237">
                        <c:v>6.5</c:v>
                      </c:pt>
                      <c:pt idx="238">
                        <c:v>6.65</c:v>
                      </c:pt>
                      <c:pt idx="239">
                        <c:v>6.63</c:v>
                      </c:pt>
                      <c:pt idx="240">
                        <c:v>6.26</c:v>
                      </c:pt>
                      <c:pt idx="241">
                        <c:v>6.26</c:v>
                      </c:pt>
                      <c:pt idx="242">
                        <c:v>6.2</c:v>
                      </c:pt>
                      <c:pt idx="243">
                        <c:v>6.27</c:v>
                      </c:pt>
                      <c:pt idx="244">
                        <c:v>6.18</c:v>
                      </c:pt>
                      <c:pt idx="245">
                        <c:v>5.93</c:v>
                      </c:pt>
                      <c:pt idx="246">
                        <c:v>6.05</c:v>
                      </c:pt>
                      <c:pt idx="247">
                        <c:v>5.74</c:v>
                      </c:pt>
                      <c:pt idx="248">
                        <c:v>5.71</c:v>
                      </c:pt>
                      <c:pt idx="249">
                        <c:v>5.82</c:v>
                      </c:pt>
                      <c:pt idx="250">
                        <c:v>5.85</c:v>
                      </c:pt>
                      <c:pt idx="251">
                        <c:v>5.71</c:v>
                      </c:pt>
                      <c:pt idx="252">
                        <c:v>5.56</c:v>
                      </c:pt>
                      <c:pt idx="253">
                        <c:v>5.65</c:v>
                      </c:pt>
                      <c:pt idx="255">
                        <c:v>5.7</c:v>
                      </c:pt>
                      <c:pt idx="256">
                        <c:v>5.69</c:v>
                      </c:pt>
                      <c:pt idx="257">
                        <c:v>5.67</c:v>
                      </c:pt>
                      <c:pt idx="258">
                        <c:v>5.8</c:v>
                      </c:pt>
                      <c:pt idx="259">
                        <c:v>5.81</c:v>
                      </c:pt>
                      <c:pt idx="260">
                        <c:v>5.79</c:v>
                      </c:pt>
                      <c:pt idx="261">
                        <c:v>5.85</c:v>
                      </c:pt>
                      <c:pt idx="262">
                        <c:v>5.77</c:v>
                      </c:pt>
                      <c:pt idx="263">
                        <c:v>5.78</c:v>
                      </c:pt>
                      <c:pt idx="264">
                        <c:v>5.63</c:v>
                      </c:pt>
                      <c:pt idx="265">
                        <c:v>5.58</c:v>
                      </c:pt>
                      <c:pt idx="266">
                        <c:v>5.4</c:v>
                      </c:pt>
                      <c:pt idx="267">
                        <c:v>5.41</c:v>
                      </c:pt>
                      <c:pt idx="268">
                        <c:v>5.49</c:v>
                      </c:pt>
                      <c:pt idx="269">
                        <c:v>5.53</c:v>
                      </c:pt>
                      <c:pt idx="270">
                        <c:v>5.57</c:v>
                      </c:pt>
                      <c:pt idx="271">
                        <c:v>5.54</c:v>
                      </c:pt>
                      <c:pt idx="272">
                        <c:v>5.56</c:v>
                      </c:pt>
                      <c:pt idx="273">
                        <c:v>5.65</c:v>
                      </c:pt>
                      <c:pt idx="274">
                        <c:v>5.72</c:v>
                      </c:pt>
                      <c:pt idx="275">
                        <c:v>5.94</c:v>
                      </c:pt>
                      <c:pt idx="276">
                        <c:v>5.88</c:v>
                      </c:pt>
                      <c:pt idx="277">
                        <c:v>5.97</c:v>
                      </c:pt>
                      <c:pt idx="278">
                        <c:v>5.98</c:v>
                      </c:pt>
                      <c:pt idx="279">
                        <c:v>5.88</c:v>
                      </c:pt>
                      <c:pt idx="280">
                        <c:v>5.81</c:v>
                      </c:pt>
                      <c:pt idx="281">
                        <c:v>5.62</c:v>
                      </c:pt>
                      <c:pt idx="282">
                        <c:v>5.81</c:v>
                      </c:pt>
                      <c:pt idx="283">
                        <c:v>5.92</c:v>
                      </c:pt>
                      <c:pt idx="284">
                        <c:v>5.95</c:v>
                      </c:pt>
                      <c:pt idx="285">
                        <c:v>5.99</c:v>
                      </c:pt>
                      <c:pt idx="286">
                        <c:v>5.82</c:v>
                      </c:pt>
                      <c:pt idx="287">
                        <c:v>5.81</c:v>
                      </c:pt>
                      <c:pt idx="288">
                        <c:v>5.88</c:v>
                      </c:pt>
                      <c:pt idx="289">
                        <c:v>5.97</c:v>
                      </c:pt>
                      <c:pt idx="290" formatCode="0.00">
                        <c:v>5.91</c:v>
                      </c:pt>
                      <c:pt idx="291" formatCode="0.00">
                        <c:v>5.89</c:v>
                      </c:pt>
                      <c:pt idx="292" formatCode="0.00">
                        <c:v>5.88</c:v>
                      </c:pt>
                      <c:pt idx="293" formatCode="0.00">
                        <c:v>5.85</c:v>
                      </c:pt>
                      <c:pt idx="294" formatCode="0.00">
                        <c:v>5.8</c:v>
                      </c:pt>
                      <c:pt idx="295" formatCode="0.00">
                        <c:v>5.8</c:v>
                      </c:pt>
                      <c:pt idx="296" formatCode="0.00">
                        <c:v>5.75</c:v>
                      </c:pt>
                      <c:pt idx="297" formatCode="0.00">
                        <c:v>5.68</c:v>
                      </c:pt>
                      <c:pt idx="298" formatCode="0.00">
                        <c:v>5.7</c:v>
                      </c:pt>
                      <c:pt idx="299" formatCode="0.00">
                        <c:v>5.92</c:v>
                      </c:pt>
                      <c:pt idx="300" formatCode="0.00">
                        <c:v>5.95</c:v>
                      </c:pt>
                      <c:pt idx="301" formatCode="0.00">
                        <c:v>6.01</c:v>
                      </c:pt>
                      <c:pt idx="302" formatCode="0.00">
                        <c:v>5.89</c:v>
                      </c:pt>
                      <c:pt idx="303" formatCode="0.00">
                        <c:v>5.9</c:v>
                      </c:pt>
                      <c:pt idx="304" formatCode="0.00">
                        <c:v>5.86</c:v>
                      </c:pt>
                      <c:pt idx="305" formatCode="0.00">
                        <c:v>5.86</c:v>
                      </c:pt>
                      <c:pt idx="306" formatCode="0.00">
                        <c:v>5.82</c:v>
                      </c:pt>
                      <c:pt idx="307" formatCode="0.00">
                        <c:v>5.79</c:v>
                      </c:pt>
                      <c:pt idx="308" formatCode="0.00">
                        <c:v>5.83</c:v>
                      </c:pt>
                      <c:pt idx="309" formatCode="0.00">
                        <c:v>5.89</c:v>
                      </c:pt>
                      <c:pt idx="310" formatCode="0.00">
                        <c:v>5.86</c:v>
                      </c:pt>
                      <c:pt idx="312" formatCode="0.00">
                        <c:v>6.02</c:v>
                      </c:pt>
                      <c:pt idx="313" formatCode="0.00">
                        <c:v>6.31</c:v>
                      </c:pt>
                      <c:pt idx="314" formatCode="0.00">
                        <c:v>6.09</c:v>
                      </c:pt>
                      <c:pt idx="315" formatCode="0.00">
                        <c:v>6.12</c:v>
                      </c:pt>
                      <c:pt idx="316" formatCode="0.00">
                        <c:v>6.24</c:v>
                      </c:pt>
                      <c:pt idx="317" formatCode="0.00">
                        <c:v>6.24</c:v>
                      </c:pt>
                      <c:pt idx="318" formatCode="0.00">
                        <c:v>6.31</c:v>
                      </c:pt>
                      <c:pt idx="319" formatCode="0.00">
                        <c:v>6.35</c:v>
                      </c:pt>
                      <c:pt idx="320" formatCode="0.00">
                        <c:v>6.43</c:v>
                      </c:pt>
                      <c:pt idx="322" formatCode="0.00">
                        <c:v>6.46</c:v>
                      </c:pt>
                      <c:pt idx="323" formatCode="0.00">
                        <c:v>6.52</c:v>
                      </c:pt>
                      <c:pt idx="324" formatCode="0.00">
                        <c:v>6.52</c:v>
                      </c:pt>
                      <c:pt idx="325" formatCode="0.00">
                        <c:v>6.46</c:v>
                      </c:pt>
                      <c:pt idx="326" formatCode="0.00">
                        <c:v>6.45</c:v>
                      </c:pt>
                      <c:pt idx="327" formatCode="0.00">
                        <c:v>6.53</c:v>
                      </c:pt>
                      <c:pt idx="328" formatCode="0.00">
                        <c:v>6.47</c:v>
                      </c:pt>
                      <c:pt idx="329" formatCode="0.00">
                        <c:v>6.71</c:v>
                      </c:pt>
                      <c:pt idx="330" formatCode="0.00">
                        <c:v>6.72</c:v>
                      </c:pt>
                      <c:pt idx="331" formatCode="0.00">
                        <c:v>6.74</c:v>
                      </c:pt>
                      <c:pt idx="332" formatCode="0.00">
                        <c:v>6.97</c:v>
                      </c:pt>
                      <c:pt idx="333" formatCode="0.00">
                        <c:v>7.05</c:v>
                      </c:pt>
                      <c:pt idx="334" formatCode="0.00">
                        <c:v>7.02</c:v>
                      </c:pt>
                      <c:pt idx="335" formatCode="0.00">
                        <c:v>6.99</c:v>
                      </c:pt>
                      <c:pt idx="336" formatCode="0.00">
                        <c:v>6.99</c:v>
                      </c:pt>
                      <c:pt idx="337" formatCode="0.00">
                        <c:v>6.94</c:v>
                      </c:pt>
                      <c:pt idx="338" formatCode="0.00">
                        <c:v>6.81</c:v>
                      </c:pt>
                      <c:pt idx="339" formatCode="0.00">
                        <c:v>6.87</c:v>
                      </c:pt>
                      <c:pt idx="340" formatCode="0.00">
                        <c:v>6.94</c:v>
                      </c:pt>
                      <c:pt idx="341" formatCode="0.00">
                        <c:v>6.96</c:v>
                      </c:pt>
                      <c:pt idx="342" formatCode="0.00">
                        <c:v>6.95</c:v>
                      </c:pt>
                      <c:pt idx="344" formatCode="0.00">
                        <c:v>6.92</c:v>
                      </c:pt>
                      <c:pt idx="345" formatCode="0.00">
                        <c:v>6.78</c:v>
                      </c:pt>
                      <c:pt idx="346" formatCode="0.00">
                        <c:v>6.6</c:v>
                      </c:pt>
                      <c:pt idx="347" formatCode="0.00">
                        <c:v>6.41</c:v>
                      </c:pt>
                      <c:pt idx="348" formatCode="0.00">
                        <c:v>6.29</c:v>
                      </c:pt>
                      <c:pt idx="349" formatCode="0.00">
                        <c:v>6.38</c:v>
                      </c:pt>
                      <c:pt idx="350" formatCode="0.00">
                        <c:v>6.47</c:v>
                      </c:pt>
                      <c:pt idx="351" formatCode="0.00">
                        <c:v>6.46</c:v>
                      </c:pt>
                      <c:pt idx="352" formatCode="0.00">
                        <c:v>6.45</c:v>
                      </c:pt>
                      <c:pt idx="353" formatCode="0.00">
                        <c:v>6.42</c:v>
                      </c:pt>
                      <c:pt idx="354" formatCode="0.00">
                        <c:v>6.28</c:v>
                      </c:pt>
                      <c:pt idx="355" formatCode="0.00">
                        <c:v>6.3</c:v>
                      </c:pt>
                      <c:pt idx="357" formatCode="0.00">
                        <c:v>6.4</c:v>
                      </c:pt>
                      <c:pt idx="358" formatCode="0.00">
                        <c:v>6.41</c:v>
                      </c:pt>
                      <c:pt idx="359" formatCode="0.00">
                        <c:v>6.5</c:v>
                      </c:pt>
                      <c:pt idx="360" formatCode="0.00">
                        <c:v>6.59</c:v>
                      </c:pt>
                      <c:pt idx="361" formatCode="0.00">
                        <c:v>6.72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EC55-40A3-BF43-42E778EA870E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Munka1!$I$1</c15:sqref>
                        </c15:formulaRef>
                      </c:ext>
                    </c:extLst>
                    <c:strCache>
                      <c:ptCount val="1"/>
                      <c:pt idx="0">
                        <c:v>9 év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Munka1!$A$2:$A$363</c15:sqref>
                        </c15:formulaRef>
                      </c:ext>
                    </c:extLst>
                    <c:numCache>
                      <c:formatCode>m/d/yyyy</c:formatCode>
                      <c:ptCount val="362"/>
                      <c:pt idx="0">
                        <c:v>44928</c:v>
                      </c:pt>
                      <c:pt idx="1">
                        <c:v>44929</c:v>
                      </c:pt>
                      <c:pt idx="2">
                        <c:v>44930</c:v>
                      </c:pt>
                      <c:pt idx="3">
                        <c:v>44931</c:v>
                      </c:pt>
                      <c:pt idx="4">
                        <c:v>44932</c:v>
                      </c:pt>
                      <c:pt idx="5">
                        <c:v>44935</c:v>
                      </c:pt>
                      <c:pt idx="6">
                        <c:v>44936</c:v>
                      </c:pt>
                      <c:pt idx="7">
                        <c:v>44937</c:v>
                      </c:pt>
                      <c:pt idx="8">
                        <c:v>44938</c:v>
                      </c:pt>
                      <c:pt idx="9">
                        <c:v>44939</c:v>
                      </c:pt>
                      <c:pt idx="10">
                        <c:v>44942</c:v>
                      </c:pt>
                      <c:pt idx="11">
                        <c:v>44943</c:v>
                      </c:pt>
                      <c:pt idx="12">
                        <c:v>44944</c:v>
                      </c:pt>
                      <c:pt idx="13">
                        <c:v>44945</c:v>
                      </c:pt>
                      <c:pt idx="14">
                        <c:v>44946</c:v>
                      </c:pt>
                      <c:pt idx="15">
                        <c:v>44949</c:v>
                      </c:pt>
                      <c:pt idx="16">
                        <c:v>44950</c:v>
                      </c:pt>
                      <c:pt idx="17">
                        <c:v>44951</c:v>
                      </c:pt>
                      <c:pt idx="18">
                        <c:v>44952</c:v>
                      </c:pt>
                      <c:pt idx="19">
                        <c:v>44953</c:v>
                      </c:pt>
                      <c:pt idx="20">
                        <c:v>44956</c:v>
                      </c:pt>
                      <c:pt idx="21">
                        <c:v>44957</c:v>
                      </c:pt>
                      <c:pt idx="22">
                        <c:v>44958</c:v>
                      </c:pt>
                      <c:pt idx="23">
                        <c:v>44959</c:v>
                      </c:pt>
                      <c:pt idx="24">
                        <c:v>44960</c:v>
                      </c:pt>
                      <c:pt idx="25">
                        <c:v>44963</c:v>
                      </c:pt>
                      <c:pt idx="26">
                        <c:v>44964</c:v>
                      </c:pt>
                      <c:pt idx="27">
                        <c:v>44965</c:v>
                      </c:pt>
                      <c:pt idx="28">
                        <c:v>44966</c:v>
                      </c:pt>
                      <c:pt idx="29">
                        <c:v>44967</c:v>
                      </c:pt>
                      <c:pt idx="30">
                        <c:v>44970</c:v>
                      </c:pt>
                      <c:pt idx="31">
                        <c:v>44971</c:v>
                      </c:pt>
                      <c:pt idx="32">
                        <c:v>44972</c:v>
                      </c:pt>
                      <c:pt idx="33">
                        <c:v>44973</c:v>
                      </c:pt>
                      <c:pt idx="34">
                        <c:v>44974</c:v>
                      </c:pt>
                      <c:pt idx="35">
                        <c:v>44977</c:v>
                      </c:pt>
                      <c:pt idx="36">
                        <c:v>44978</c:v>
                      </c:pt>
                      <c:pt idx="37">
                        <c:v>44979</c:v>
                      </c:pt>
                      <c:pt idx="38">
                        <c:v>44980</c:v>
                      </c:pt>
                      <c:pt idx="39">
                        <c:v>44981</c:v>
                      </c:pt>
                      <c:pt idx="40">
                        <c:v>44984</c:v>
                      </c:pt>
                      <c:pt idx="41">
                        <c:v>44985</c:v>
                      </c:pt>
                      <c:pt idx="42">
                        <c:v>44986</c:v>
                      </c:pt>
                      <c:pt idx="43">
                        <c:v>44987</c:v>
                      </c:pt>
                      <c:pt idx="44">
                        <c:v>44988</c:v>
                      </c:pt>
                      <c:pt idx="45">
                        <c:v>44991</c:v>
                      </c:pt>
                      <c:pt idx="46">
                        <c:v>44992</c:v>
                      </c:pt>
                      <c:pt idx="47">
                        <c:v>44993</c:v>
                      </c:pt>
                      <c:pt idx="48">
                        <c:v>44994</c:v>
                      </c:pt>
                      <c:pt idx="49">
                        <c:v>44995</c:v>
                      </c:pt>
                      <c:pt idx="50">
                        <c:v>44998</c:v>
                      </c:pt>
                      <c:pt idx="51">
                        <c:v>44999</c:v>
                      </c:pt>
                      <c:pt idx="52">
                        <c:v>45000</c:v>
                      </c:pt>
                      <c:pt idx="53">
                        <c:v>45001</c:v>
                      </c:pt>
                      <c:pt idx="54">
                        <c:v>45002</c:v>
                      </c:pt>
                      <c:pt idx="55">
                        <c:v>45005</c:v>
                      </c:pt>
                      <c:pt idx="56">
                        <c:v>45006</c:v>
                      </c:pt>
                      <c:pt idx="57">
                        <c:v>45007</c:v>
                      </c:pt>
                      <c:pt idx="58">
                        <c:v>45008</c:v>
                      </c:pt>
                      <c:pt idx="59">
                        <c:v>45009</c:v>
                      </c:pt>
                      <c:pt idx="60">
                        <c:v>45012</c:v>
                      </c:pt>
                      <c:pt idx="61">
                        <c:v>45013</c:v>
                      </c:pt>
                      <c:pt idx="62">
                        <c:v>45014</c:v>
                      </c:pt>
                      <c:pt idx="63">
                        <c:v>45015</c:v>
                      </c:pt>
                      <c:pt idx="64">
                        <c:v>45016</c:v>
                      </c:pt>
                      <c:pt idx="65">
                        <c:v>45019</c:v>
                      </c:pt>
                      <c:pt idx="66">
                        <c:v>45020</c:v>
                      </c:pt>
                      <c:pt idx="67">
                        <c:v>45021</c:v>
                      </c:pt>
                      <c:pt idx="68">
                        <c:v>45022</c:v>
                      </c:pt>
                      <c:pt idx="69">
                        <c:v>45023</c:v>
                      </c:pt>
                      <c:pt idx="70">
                        <c:v>45026</c:v>
                      </c:pt>
                      <c:pt idx="71">
                        <c:v>45027</c:v>
                      </c:pt>
                      <c:pt idx="72">
                        <c:v>45028</c:v>
                      </c:pt>
                      <c:pt idx="73">
                        <c:v>45029</c:v>
                      </c:pt>
                      <c:pt idx="74">
                        <c:v>45030</c:v>
                      </c:pt>
                      <c:pt idx="75">
                        <c:v>45033</c:v>
                      </c:pt>
                      <c:pt idx="76">
                        <c:v>45034</c:v>
                      </c:pt>
                      <c:pt idx="77">
                        <c:v>45035</c:v>
                      </c:pt>
                      <c:pt idx="78">
                        <c:v>45036</c:v>
                      </c:pt>
                      <c:pt idx="79">
                        <c:v>45037</c:v>
                      </c:pt>
                      <c:pt idx="80">
                        <c:v>45040</c:v>
                      </c:pt>
                      <c:pt idx="81">
                        <c:v>45041</c:v>
                      </c:pt>
                      <c:pt idx="82">
                        <c:v>45042</c:v>
                      </c:pt>
                      <c:pt idx="83">
                        <c:v>45043</c:v>
                      </c:pt>
                      <c:pt idx="84">
                        <c:v>45044</c:v>
                      </c:pt>
                      <c:pt idx="85">
                        <c:v>45047</c:v>
                      </c:pt>
                      <c:pt idx="86">
                        <c:v>45048</c:v>
                      </c:pt>
                      <c:pt idx="87">
                        <c:v>45049</c:v>
                      </c:pt>
                      <c:pt idx="88">
                        <c:v>45050</c:v>
                      </c:pt>
                      <c:pt idx="89">
                        <c:v>45051</c:v>
                      </c:pt>
                      <c:pt idx="90">
                        <c:v>45054</c:v>
                      </c:pt>
                      <c:pt idx="91">
                        <c:v>45055</c:v>
                      </c:pt>
                      <c:pt idx="92">
                        <c:v>45056</c:v>
                      </c:pt>
                      <c:pt idx="93">
                        <c:v>45057</c:v>
                      </c:pt>
                      <c:pt idx="94">
                        <c:v>45058</c:v>
                      </c:pt>
                      <c:pt idx="95">
                        <c:v>45061</c:v>
                      </c:pt>
                      <c:pt idx="96">
                        <c:v>45062</c:v>
                      </c:pt>
                      <c:pt idx="97">
                        <c:v>45063</c:v>
                      </c:pt>
                      <c:pt idx="98">
                        <c:v>45064</c:v>
                      </c:pt>
                      <c:pt idx="99">
                        <c:v>45065</c:v>
                      </c:pt>
                      <c:pt idx="100">
                        <c:v>45068</c:v>
                      </c:pt>
                      <c:pt idx="101">
                        <c:v>45069</c:v>
                      </c:pt>
                      <c:pt idx="102">
                        <c:v>45070</c:v>
                      </c:pt>
                      <c:pt idx="103">
                        <c:v>45071</c:v>
                      </c:pt>
                      <c:pt idx="104">
                        <c:v>45072</c:v>
                      </c:pt>
                      <c:pt idx="105">
                        <c:v>45076</c:v>
                      </c:pt>
                      <c:pt idx="106">
                        <c:v>45077</c:v>
                      </c:pt>
                      <c:pt idx="107">
                        <c:v>45078</c:v>
                      </c:pt>
                      <c:pt idx="108">
                        <c:v>45079</c:v>
                      </c:pt>
                      <c:pt idx="109">
                        <c:v>45082</c:v>
                      </c:pt>
                      <c:pt idx="110">
                        <c:v>45083</c:v>
                      </c:pt>
                      <c:pt idx="111">
                        <c:v>45084</c:v>
                      </c:pt>
                      <c:pt idx="112">
                        <c:v>45085</c:v>
                      </c:pt>
                      <c:pt idx="113">
                        <c:v>45086</c:v>
                      </c:pt>
                      <c:pt idx="114">
                        <c:v>45089</c:v>
                      </c:pt>
                      <c:pt idx="115">
                        <c:v>45090</c:v>
                      </c:pt>
                      <c:pt idx="116">
                        <c:v>45091</c:v>
                      </c:pt>
                      <c:pt idx="117">
                        <c:v>45092</c:v>
                      </c:pt>
                      <c:pt idx="118">
                        <c:v>45093</c:v>
                      </c:pt>
                      <c:pt idx="119">
                        <c:v>45096</c:v>
                      </c:pt>
                      <c:pt idx="120">
                        <c:v>45097</c:v>
                      </c:pt>
                      <c:pt idx="121">
                        <c:v>45098</c:v>
                      </c:pt>
                      <c:pt idx="122">
                        <c:v>45099</c:v>
                      </c:pt>
                      <c:pt idx="123">
                        <c:v>45100</c:v>
                      </c:pt>
                      <c:pt idx="124">
                        <c:v>45103</c:v>
                      </c:pt>
                      <c:pt idx="125">
                        <c:v>45104</c:v>
                      </c:pt>
                      <c:pt idx="126">
                        <c:v>45105</c:v>
                      </c:pt>
                      <c:pt idx="127">
                        <c:v>45106</c:v>
                      </c:pt>
                      <c:pt idx="128">
                        <c:v>45107</c:v>
                      </c:pt>
                      <c:pt idx="129">
                        <c:v>45110</c:v>
                      </c:pt>
                      <c:pt idx="130">
                        <c:v>45111</c:v>
                      </c:pt>
                      <c:pt idx="131">
                        <c:v>45112</c:v>
                      </c:pt>
                      <c:pt idx="132">
                        <c:v>45113</c:v>
                      </c:pt>
                      <c:pt idx="133">
                        <c:v>45114</c:v>
                      </c:pt>
                      <c:pt idx="134">
                        <c:v>45117</c:v>
                      </c:pt>
                      <c:pt idx="135">
                        <c:v>45118</c:v>
                      </c:pt>
                      <c:pt idx="136">
                        <c:v>45119</c:v>
                      </c:pt>
                      <c:pt idx="137">
                        <c:v>45120</c:v>
                      </c:pt>
                      <c:pt idx="138">
                        <c:v>45121</c:v>
                      </c:pt>
                      <c:pt idx="139">
                        <c:v>45124</c:v>
                      </c:pt>
                      <c:pt idx="140">
                        <c:v>45125</c:v>
                      </c:pt>
                      <c:pt idx="141">
                        <c:v>45126</c:v>
                      </c:pt>
                      <c:pt idx="142">
                        <c:v>45127</c:v>
                      </c:pt>
                      <c:pt idx="143">
                        <c:v>45128</c:v>
                      </c:pt>
                      <c:pt idx="144">
                        <c:v>45131</c:v>
                      </c:pt>
                      <c:pt idx="145">
                        <c:v>45132</c:v>
                      </c:pt>
                      <c:pt idx="146">
                        <c:v>45133</c:v>
                      </c:pt>
                      <c:pt idx="147">
                        <c:v>45134</c:v>
                      </c:pt>
                      <c:pt idx="148">
                        <c:v>45135</c:v>
                      </c:pt>
                      <c:pt idx="149">
                        <c:v>45138</c:v>
                      </c:pt>
                      <c:pt idx="150">
                        <c:v>45139</c:v>
                      </c:pt>
                      <c:pt idx="151">
                        <c:v>45140</c:v>
                      </c:pt>
                      <c:pt idx="152">
                        <c:v>45141</c:v>
                      </c:pt>
                      <c:pt idx="153">
                        <c:v>45142</c:v>
                      </c:pt>
                      <c:pt idx="154">
                        <c:v>45145</c:v>
                      </c:pt>
                      <c:pt idx="155">
                        <c:v>45146</c:v>
                      </c:pt>
                      <c:pt idx="156">
                        <c:v>45147</c:v>
                      </c:pt>
                      <c:pt idx="157">
                        <c:v>45148</c:v>
                      </c:pt>
                      <c:pt idx="158">
                        <c:v>45149</c:v>
                      </c:pt>
                      <c:pt idx="159">
                        <c:v>45152</c:v>
                      </c:pt>
                      <c:pt idx="160">
                        <c:v>45153</c:v>
                      </c:pt>
                      <c:pt idx="161">
                        <c:v>45154</c:v>
                      </c:pt>
                      <c:pt idx="162">
                        <c:v>45155</c:v>
                      </c:pt>
                      <c:pt idx="163">
                        <c:v>45156</c:v>
                      </c:pt>
                      <c:pt idx="164">
                        <c:v>45159</c:v>
                      </c:pt>
                      <c:pt idx="165">
                        <c:v>45160</c:v>
                      </c:pt>
                      <c:pt idx="166">
                        <c:v>45161</c:v>
                      </c:pt>
                      <c:pt idx="167">
                        <c:v>45162</c:v>
                      </c:pt>
                      <c:pt idx="168">
                        <c:v>45163</c:v>
                      </c:pt>
                      <c:pt idx="169">
                        <c:v>45166</c:v>
                      </c:pt>
                      <c:pt idx="170">
                        <c:v>45167</c:v>
                      </c:pt>
                      <c:pt idx="171">
                        <c:v>45168</c:v>
                      </c:pt>
                      <c:pt idx="172">
                        <c:v>45169</c:v>
                      </c:pt>
                      <c:pt idx="173">
                        <c:v>45170</c:v>
                      </c:pt>
                      <c:pt idx="174">
                        <c:v>45173</c:v>
                      </c:pt>
                      <c:pt idx="175">
                        <c:v>45174</c:v>
                      </c:pt>
                      <c:pt idx="176">
                        <c:v>45175</c:v>
                      </c:pt>
                      <c:pt idx="177">
                        <c:v>45176</c:v>
                      </c:pt>
                      <c:pt idx="178">
                        <c:v>45177</c:v>
                      </c:pt>
                      <c:pt idx="179">
                        <c:v>45180</c:v>
                      </c:pt>
                      <c:pt idx="180">
                        <c:v>45181</c:v>
                      </c:pt>
                      <c:pt idx="181">
                        <c:v>45182</c:v>
                      </c:pt>
                      <c:pt idx="182">
                        <c:v>45183</c:v>
                      </c:pt>
                      <c:pt idx="183">
                        <c:v>45184</c:v>
                      </c:pt>
                      <c:pt idx="184">
                        <c:v>45187</c:v>
                      </c:pt>
                      <c:pt idx="185">
                        <c:v>45188</c:v>
                      </c:pt>
                      <c:pt idx="186">
                        <c:v>45189</c:v>
                      </c:pt>
                      <c:pt idx="187">
                        <c:v>45190</c:v>
                      </c:pt>
                      <c:pt idx="188">
                        <c:v>45191</c:v>
                      </c:pt>
                      <c:pt idx="189">
                        <c:v>45194</c:v>
                      </c:pt>
                      <c:pt idx="190">
                        <c:v>45195</c:v>
                      </c:pt>
                      <c:pt idx="191">
                        <c:v>45196</c:v>
                      </c:pt>
                      <c:pt idx="192">
                        <c:v>45197</c:v>
                      </c:pt>
                      <c:pt idx="193">
                        <c:v>45198</c:v>
                      </c:pt>
                      <c:pt idx="194">
                        <c:v>45201</c:v>
                      </c:pt>
                      <c:pt idx="195">
                        <c:v>45202</c:v>
                      </c:pt>
                      <c:pt idx="196">
                        <c:v>45203</c:v>
                      </c:pt>
                      <c:pt idx="197">
                        <c:v>45204</c:v>
                      </c:pt>
                      <c:pt idx="198">
                        <c:v>45205</c:v>
                      </c:pt>
                      <c:pt idx="199">
                        <c:v>45208</c:v>
                      </c:pt>
                      <c:pt idx="200">
                        <c:v>45209</c:v>
                      </c:pt>
                      <c:pt idx="201">
                        <c:v>45210</c:v>
                      </c:pt>
                      <c:pt idx="202">
                        <c:v>45211</c:v>
                      </c:pt>
                      <c:pt idx="203">
                        <c:v>45212</c:v>
                      </c:pt>
                      <c:pt idx="204">
                        <c:v>45215</c:v>
                      </c:pt>
                      <c:pt idx="205">
                        <c:v>45216</c:v>
                      </c:pt>
                      <c:pt idx="206">
                        <c:v>45217</c:v>
                      </c:pt>
                      <c:pt idx="207">
                        <c:v>45218</c:v>
                      </c:pt>
                      <c:pt idx="208">
                        <c:v>45219</c:v>
                      </c:pt>
                      <c:pt idx="209">
                        <c:v>45222</c:v>
                      </c:pt>
                      <c:pt idx="210">
                        <c:v>45223</c:v>
                      </c:pt>
                      <c:pt idx="211">
                        <c:v>45224</c:v>
                      </c:pt>
                      <c:pt idx="212">
                        <c:v>45225</c:v>
                      </c:pt>
                      <c:pt idx="213">
                        <c:v>45226</c:v>
                      </c:pt>
                      <c:pt idx="214">
                        <c:v>45229</c:v>
                      </c:pt>
                      <c:pt idx="215">
                        <c:v>45230</c:v>
                      </c:pt>
                      <c:pt idx="216">
                        <c:v>45231</c:v>
                      </c:pt>
                      <c:pt idx="217">
                        <c:v>45232</c:v>
                      </c:pt>
                      <c:pt idx="218">
                        <c:v>45233</c:v>
                      </c:pt>
                      <c:pt idx="219">
                        <c:v>45236</c:v>
                      </c:pt>
                      <c:pt idx="220">
                        <c:v>45237</c:v>
                      </c:pt>
                      <c:pt idx="221">
                        <c:v>45238</c:v>
                      </c:pt>
                      <c:pt idx="222">
                        <c:v>45239</c:v>
                      </c:pt>
                      <c:pt idx="223">
                        <c:v>45240</c:v>
                      </c:pt>
                      <c:pt idx="224">
                        <c:v>45243</c:v>
                      </c:pt>
                      <c:pt idx="225">
                        <c:v>45244</c:v>
                      </c:pt>
                      <c:pt idx="226">
                        <c:v>45245</c:v>
                      </c:pt>
                      <c:pt idx="227">
                        <c:v>45246</c:v>
                      </c:pt>
                      <c:pt idx="228">
                        <c:v>45247</c:v>
                      </c:pt>
                      <c:pt idx="229">
                        <c:v>45250</c:v>
                      </c:pt>
                      <c:pt idx="230">
                        <c:v>45251</c:v>
                      </c:pt>
                      <c:pt idx="231">
                        <c:v>45252</c:v>
                      </c:pt>
                      <c:pt idx="232">
                        <c:v>45253</c:v>
                      </c:pt>
                      <c:pt idx="233">
                        <c:v>45254</c:v>
                      </c:pt>
                      <c:pt idx="234">
                        <c:v>45257</c:v>
                      </c:pt>
                      <c:pt idx="235">
                        <c:v>45258</c:v>
                      </c:pt>
                      <c:pt idx="236">
                        <c:v>45259</c:v>
                      </c:pt>
                      <c:pt idx="237">
                        <c:v>45260</c:v>
                      </c:pt>
                      <c:pt idx="238">
                        <c:v>45261</c:v>
                      </c:pt>
                      <c:pt idx="239">
                        <c:v>45264</c:v>
                      </c:pt>
                      <c:pt idx="240">
                        <c:v>45265</c:v>
                      </c:pt>
                      <c:pt idx="241">
                        <c:v>45266</c:v>
                      </c:pt>
                      <c:pt idx="242">
                        <c:v>45267</c:v>
                      </c:pt>
                      <c:pt idx="243">
                        <c:v>45268</c:v>
                      </c:pt>
                      <c:pt idx="244">
                        <c:v>45271</c:v>
                      </c:pt>
                      <c:pt idx="245">
                        <c:v>45272</c:v>
                      </c:pt>
                      <c:pt idx="246">
                        <c:v>45273</c:v>
                      </c:pt>
                      <c:pt idx="247">
                        <c:v>45274</c:v>
                      </c:pt>
                      <c:pt idx="248">
                        <c:v>45275</c:v>
                      </c:pt>
                      <c:pt idx="249">
                        <c:v>45278</c:v>
                      </c:pt>
                      <c:pt idx="250">
                        <c:v>45279</c:v>
                      </c:pt>
                      <c:pt idx="251">
                        <c:v>45280</c:v>
                      </c:pt>
                      <c:pt idx="252">
                        <c:v>45281</c:v>
                      </c:pt>
                      <c:pt idx="253">
                        <c:v>45282</c:v>
                      </c:pt>
                      <c:pt idx="254">
                        <c:v>45286</c:v>
                      </c:pt>
                      <c:pt idx="255">
                        <c:v>45287</c:v>
                      </c:pt>
                      <c:pt idx="256">
                        <c:v>45288</c:v>
                      </c:pt>
                      <c:pt idx="257">
                        <c:v>45289</c:v>
                      </c:pt>
                      <c:pt idx="258">
                        <c:v>45293</c:v>
                      </c:pt>
                      <c:pt idx="259">
                        <c:v>45294</c:v>
                      </c:pt>
                      <c:pt idx="260">
                        <c:v>45295</c:v>
                      </c:pt>
                      <c:pt idx="261">
                        <c:v>45296</c:v>
                      </c:pt>
                      <c:pt idx="262">
                        <c:v>45299</c:v>
                      </c:pt>
                      <c:pt idx="263">
                        <c:v>45300</c:v>
                      </c:pt>
                      <c:pt idx="264">
                        <c:v>45301</c:v>
                      </c:pt>
                      <c:pt idx="265">
                        <c:v>45302</c:v>
                      </c:pt>
                      <c:pt idx="266">
                        <c:v>45303</c:v>
                      </c:pt>
                      <c:pt idx="267">
                        <c:v>45306</c:v>
                      </c:pt>
                      <c:pt idx="268">
                        <c:v>45307</c:v>
                      </c:pt>
                      <c:pt idx="269">
                        <c:v>45308</c:v>
                      </c:pt>
                      <c:pt idx="270">
                        <c:v>45309</c:v>
                      </c:pt>
                      <c:pt idx="271">
                        <c:v>45310</c:v>
                      </c:pt>
                      <c:pt idx="272">
                        <c:v>45313</c:v>
                      </c:pt>
                      <c:pt idx="273">
                        <c:v>45314</c:v>
                      </c:pt>
                      <c:pt idx="274">
                        <c:v>45315</c:v>
                      </c:pt>
                      <c:pt idx="275">
                        <c:v>45316</c:v>
                      </c:pt>
                      <c:pt idx="276">
                        <c:v>45317</c:v>
                      </c:pt>
                      <c:pt idx="277">
                        <c:v>45320</c:v>
                      </c:pt>
                      <c:pt idx="278">
                        <c:v>45321</c:v>
                      </c:pt>
                      <c:pt idx="279">
                        <c:v>45322</c:v>
                      </c:pt>
                      <c:pt idx="280">
                        <c:v>45323</c:v>
                      </c:pt>
                      <c:pt idx="281">
                        <c:v>45324</c:v>
                      </c:pt>
                      <c:pt idx="282">
                        <c:v>45327</c:v>
                      </c:pt>
                      <c:pt idx="283">
                        <c:v>45328</c:v>
                      </c:pt>
                      <c:pt idx="284">
                        <c:v>45329</c:v>
                      </c:pt>
                      <c:pt idx="285">
                        <c:v>45330</c:v>
                      </c:pt>
                      <c:pt idx="286">
                        <c:v>45331</c:v>
                      </c:pt>
                      <c:pt idx="287">
                        <c:v>45334</c:v>
                      </c:pt>
                      <c:pt idx="288">
                        <c:v>45335</c:v>
                      </c:pt>
                      <c:pt idx="289">
                        <c:v>45336</c:v>
                      </c:pt>
                      <c:pt idx="290">
                        <c:v>45337</c:v>
                      </c:pt>
                      <c:pt idx="291">
                        <c:v>45338</c:v>
                      </c:pt>
                      <c:pt idx="292">
                        <c:v>45341</c:v>
                      </c:pt>
                      <c:pt idx="293">
                        <c:v>45342</c:v>
                      </c:pt>
                      <c:pt idx="294">
                        <c:v>45343</c:v>
                      </c:pt>
                      <c:pt idx="295">
                        <c:v>45344</c:v>
                      </c:pt>
                      <c:pt idx="296">
                        <c:v>45345</c:v>
                      </c:pt>
                      <c:pt idx="297">
                        <c:v>45348</c:v>
                      </c:pt>
                      <c:pt idx="298">
                        <c:v>45349</c:v>
                      </c:pt>
                      <c:pt idx="299">
                        <c:v>45350</c:v>
                      </c:pt>
                      <c:pt idx="300">
                        <c:v>45351</c:v>
                      </c:pt>
                      <c:pt idx="301">
                        <c:v>45352</c:v>
                      </c:pt>
                      <c:pt idx="302">
                        <c:v>45355</c:v>
                      </c:pt>
                      <c:pt idx="303">
                        <c:v>45356</c:v>
                      </c:pt>
                      <c:pt idx="304">
                        <c:v>45357</c:v>
                      </c:pt>
                      <c:pt idx="305">
                        <c:v>45358</c:v>
                      </c:pt>
                      <c:pt idx="306">
                        <c:v>45359</c:v>
                      </c:pt>
                      <c:pt idx="307">
                        <c:v>45362</c:v>
                      </c:pt>
                      <c:pt idx="308">
                        <c:v>45363</c:v>
                      </c:pt>
                      <c:pt idx="309">
                        <c:v>45364</c:v>
                      </c:pt>
                      <c:pt idx="310">
                        <c:v>45365</c:v>
                      </c:pt>
                      <c:pt idx="311">
                        <c:v>45366</c:v>
                      </c:pt>
                      <c:pt idx="312">
                        <c:v>45369</c:v>
                      </c:pt>
                      <c:pt idx="313">
                        <c:v>45370</c:v>
                      </c:pt>
                      <c:pt idx="314">
                        <c:v>45371</c:v>
                      </c:pt>
                      <c:pt idx="315">
                        <c:v>45372</c:v>
                      </c:pt>
                      <c:pt idx="316">
                        <c:v>45373</c:v>
                      </c:pt>
                      <c:pt idx="317">
                        <c:v>45376</c:v>
                      </c:pt>
                      <c:pt idx="318">
                        <c:v>45377</c:v>
                      </c:pt>
                      <c:pt idx="319">
                        <c:v>45378</c:v>
                      </c:pt>
                      <c:pt idx="320">
                        <c:v>45379</c:v>
                      </c:pt>
                      <c:pt idx="321">
                        <c:v>45383</c:v>
                      </c:pt>
                      <c:pt idx="322">
                        <c:v>45384</c:v>
                      </c:pt>
                      <c:pt idx="323">
                        <c:v>45385</c:v>
                      </c:pt>
                      <c:pt idx="324">
                        <c:v>45386</c:v>
                      </c:pt>
                      <c:pt idx="325">
                        <c:v>45387</c:v>
                      </c:pt>
                      <c:pt idx="326">
                        <c:v>45390</c:v>
                      </c:pt>
                      <c:pt idx="327">
                        <c:v>45391</c:v>
                      </c:pt>
                      <c:pt idx="328">
                        <c:v>45392</c:v>
                      </c:pt>
                      <c:pt idx="329">
                        <c:v>45393</c:v>
                      </c:pt>
                      <c:pt idx="330">
                        <c:v>45394</c:v>
                      </c:pt>
                      <c:pt idx="331">
                        <c:v>45397</c:v>
                      </c:pt>
                      <c:pt idx="332">
                        <c:v>45398</c:v>
                      </c:pt>
                      <c:pt idx="333">
                        <c:v>45399</c:v>
                      </c:pt>
                      <c:pt idx="334">
                        <c:v>45400</c:v>
                      </c:pt>
                      <c:pt idx="335">
                        <c:v>45401</c:v>
                      </c:pt>
                      <c:pt idx="336">
                        <c:v>45404</c:v>
                      </c:pt>
                      <c:pt idx="337">
                        <c:v>45405</c:v>
                      </c:pt>
                      <c:pt idx="338">
                        <c:v>45406</c:v>
                      </c:pt>
                      <c:pt idx="339">
                        <c:v>45407</c:v>
                      </c:pt>
                      <c:pt idx="340">
                        <c:v>45408</c:v>
                      </c:pt>
                      <c:pt idx="341">
                        <c:v>45411</c:v>
                      </c:pt>
                      <c:pt idx="342">
                        <c:v>45412</c:v>
                      </c:pt>
                      <c:pt idx="343">
                        <c:v>45413</c:v>
                      </c:pt>
                      <c:pt idx="344">
                        <c:v>45414</c:v>
                      </c:pt>
                      <c:pt idx="345">
                        <c:v>45415</c:v>
                      </c:pt>
                      <c:pt idx="346">
                        <c:v>45418</c:v>
                      </c:pt>
                      <c:pt idx="347">
                        <c:v>45419</c:v>
                      </c:pt>
                      <c:pt idx="348">
                        <c:v>45420</c:v>
                      </c:pt>
                      <c:pt idx="349">
                        <c:v>45421</c:v>
                      </c:pt>
                      <c:pt idx="350">
                        <c:v>45422</c:v>
                      </c:pt>
                      <c:pt idx="351">
                        <c:v>45425</c:v>
                      </c:pt>
                      <c:pt idx="352">
                        <c:v>45426</c:v>
                      </c:pt>
                      <c:pt idx="353">
                        <c:v>45427</c:v>
                      </c:pt>
                      <c:pt idx="354">
                        <c:v>45428</c:v>
                      </c:pt>
                      <c:pt idx="355">
                        <c:v>45429</c:v>
                      </c:pt>
                      <c:pt idx="356">
                        <c:v>45432</c:v>
                      </c:pt>
                      <c:pt idx="357">
                        <c:v>45433</c:v>
                      </c:pt>
                      <c:pt idx="358">
                        <c:v>45434</c:v>
                      </c:pt>
                      <c:pt idx="359">
                        <c:v>45435</c:v>
                      </c:pt>
                      <c:pt idx="360">
                        <c:v>45436</c:v>
                      </c:pt>
                      <c:pt idx="361">
                        <c:v>45439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Munka1!$I$2:$I$363</c15:sqref>
                        </c15:formulaRef>
                      </c:ext>
                    </c:extLst>
                    <c:numCache>
                      <c:formatCode>General</c:formatCode>
                      <c:ptCount val="362"/>
                      <c:pt idx="0">
                        <c:v>9.73</c:v>
                      </c:pt>
                      <c:pt idx="1">
                        <c:v>9.6300000000000008</c:v>
                      </c:pt>
                      <c:pt idx="2">
                        <c:v>9.34</c:v>
                      </c:pt>
                      <c:pt idx="3">
                        <c:v>8.68</c:v>
                      </c:pt>
                      <c:pt idx="4">
                        <c:v>8.39</c:v>
                      </c:pt>
                      <c:pt idx="5">
                        <c:v>7.86</c:v>
                      </c:pt>
                      <c:pt idx="6">
                        <c:v>8.11</c:v>
                      </c:pt>
                      <c:pt idx="7">
                        <c:v>7.96</c:v>
                      </c:pt>
                      <c:pt idx="8">
                        <c:v>7.86</c:v>
                      </c:pt>
                      <c:pt idx="9">
                        <c:v>7.7</c:v>
                      </c:pt>
                      <c:pt idx="10">
                        <c:v>7.6</c:v>
                      </c:pt>
                      <c:pt idx="11">
                        <c:v>7.8</c:v>
                      </c:pt>
                      <c:pt idx="12">
                        <c:v>7.55</c:v>
                      </c:pt>
                      <c:pt idx="13">
                        <c:v>7.37</c:v>
                      </c:pt>
                      <c:pt idx="14">
                        <c:v>7.43</c:v>
                      </c:pt>
                      <c:pt idx="15">
                        <c:v>7.78</c:v>
                      </c:pt>
                      <c:pt idx="16">
                        <c:v>7.77</c:v>
                      </c:pt>
                      <c:pt idx="17">
                        <c:v>7.62</c:v>
                      </c:pt>
                      <c:pt idx="18">
                        <c:v>7.74</c:v>
                      </c:pt>
                      <c:pt idx="19">
                        <c:v>7.83</c:v>
                      </c:pt>
                      <c:pt idx="20">
                        <c:v>8.11</c:v>
                      </c:pt>
                      <c:pt idx="21">
                        <c:v>8.08</c:v>
                      </c:pt>
                      <c:pt idx="22">
                        <c:v>8.0299999999999994</c:v>
                      </c:pt>
                      <c:pt idx="23">
                        <c:v>7.87</c:v>
                      </c:pt>
                      <c:pt idx="24">
                        <c:v>7.83</c:v>
                      </c:pt>
                      <c:pt idx="25">
                        <c:v>7.98</c:v>
                      </c:pt>
                      <c:pt idx="26">
                        <c:v>8.1300000000000008</c:v>
                      </c:pt>
                      <c:pt idx="27">
                        <c:v>8.02</c:v>
                      </c:pt>
                      <c:pt idx="28">
                        <c:v>7.74</c:v>
                      </c:pt>
                      <c:pt idx="29">
                        <c:v>7.99</c:v>
                      </c:pt>
                      <c:pt idx="30">
                        <c:v>8.15</c:v>
                      </c:pt>
                      <c:pt idx="31">
                        <c:v>7.97</c:v>
                      </c:pt>
                      <c:pt idx="32">
                        <c:v>8.24</c:v>
                      </c:pt>
                      <c:pt idx="33">
                        <c:v>8.3699999999999992</c:v>
                      </c:pt>
                      <c:pt idx="34">
                        <c:v>8.82</c:v>
                      </c:pt>
                      <c:pt idx="35">
                        <c:v>8.82</c:v>
                      </c:pt>
                      <c:pt idx="36">
                        <c:v>8.94</c:v>
                      </c:pt>
                      <c:pt idx="37">
                        <c:v>8.77</c:v>
                      </c:pt>
                      <c:pt idx="38">
                        <c:v>8.48</c:v>
                      </c:pt>
                      <c:pt idx="39">
                        <c:v>8.3800000000000008</c:v>
                      </c:pt>
                      <c:pt idx="40">
                        <c:v>8.23</c:v>
                      </c:pt>
                      <c:pt idx="41">
                        <c:v>8.26</c:v>
                      </c:pt>
                      <c:pt idx="42">
                        <c:v>8.36</c:v>
                      </c:pt>
                      <c:pt idx="43">
                        <c:v>8.6</c:v>
                      </c:pt>
                      <c:pt idx="44">
                        <c:v>8.5</c:v>
                      </c:pt>
                      <c:pt idx="45">
                        <c:v>8.35</c:v>
                      </c:pt>
                      <c:pt idx="46">
                        <c:v>8.2899999999999991</c:v>
                      </c:pt>
                      <c:pt idx="47">
                        <c:v>8.3699999999999992</c:v>
                      </c:pt>
                      <c:pt idx="48">
                        <c:v>8.4</c:v>
                      </c:pt>
                      <c:pt idx="49">
                        <c:v>8.34</c:v>
                      </c:pt>
                      <c:pt idx="50">
                        <c:v>8.2899999999999991</c:v>
                      </c:pt>
                      <c:pt idx="51">
                        <c:v>8.34</c:v>
                      </c:pt>
                      <c:pt idx="53">
                        <c:v>8.41</c:v>
                      </c:pt>
                      <c:pt idx="54">
                        <c:v>8.41</c:v>
                      </c:pt>
                      <c:pt idx="55">
                        <c:v>8.48</c:v>
                      </c:pt>
                      <c:pt idx="56">
                        <c:v>8.58</c:v>
                      </c:pt>
                      <c:pt idx="57">
                        <c:v>8.43</c:v>
                      </c:pt>
                      <c:pt idx="58">
                        <c:v>8.1300000000000008</c:v>
                      </c:pt>
                      <c:pt idx="59">
                        <c:v>8.14</c:v>
                      </c:pt>
                      <c:pt idx="60">
                        <c:v>8.07</c:v>
                      </c:pt>
                      <c:pt idx="61">
                        <c:v>8.08</c:v>
                      </c:pt>
                      <c:pt idx="62">
                        <c:v>8.15</c:v>
                      </c:pt>
                      <c:pt idx="63">
                        <c:v>8.24</c:v>
                      </c:pt>
                      <c:pt idx="64">
                        <c:v>8.32</c:v>
                      </c:pt>
                      <c:pt idx="65">
                        <c:v>8.5500000000000007</c:v>
                      </c:pt>
                      <c:pt idx="66">
                        <c:v>8.6199999999999992</c:v>
                      </c:pt>
                      <c:pt idx="67">
                        <c:v>8.3699999999999992</c:v>
                      </c:pt>
                      <c:pt idx="68">
                        <c:v>8.3699999999999992</c:v>
                      </c:pt>
                      <c:pt idx="71">
                        <c:v>8.4</c:v>
                      </c:pt>
                      <c:pt idx="72">
                        <c:v>8.6</c:v>
                      </c:pt>
                      <c:pt idx="73">
                        <c:v>8.7100000000000009</c:v>
                      </c:pt>
                      <c:pt idx="74">
                        <c:v>8.5</c:v>
                      </c:pt>
                      <c:pt idx="75">
                        <c:v>8.5500000000000007</c:v>
                      </c:pt>
                      <c:pt idx="76">
                        <c:v>8.6199999999999992</c:v>
                      </c:pt>
                      <c:pt idx="77">
                        <c:v>8.4700000000000006</c:v>
                      </c:pt>
                      <c:pt idx="78">
                        <c:v>8.31</c:v>
                      </c:pt>
                      <c:pt idx="79">
                        <c:v>8.0299999999999994</c:v>
                      </c:pt>
                      <c:pt idx="80">
                        <c:v>7.97</c:v>
                      </c:pt>
                      <c:pt idx="81">
                        <c:v>7.95</c:v>
                      </c:pt>
                      <c:pt idx="82">
                        <c:v>7.91</c:v>
                      </c:pt>
                      <c:pt idx="83">
                        <c:v>7.95</c:v>
                      </c:pt>
                      <c:pt idx="84">
                        <c:v>7.86</c:v>
                      </c:pt>
                      <c:pt idx="86">
                        <c:v>7.85</c:v>
                      </c:pt>
                      <c:pt idx="87">
                        <c:v>7.77</c:v>
                      </c:pt>
                      <c:pt idx="88">
                        <c:v>7.81</c:v>
                      </c:pt>
                      <c:pt idx="89">
                        <c:v>7.82</c:v>
                      </c:pt>
                      <c:pt idx="90">
                        <c:v>7.95</c:v>
                      </c:pt>
                      <c:pt idx="91">
                        <c:v>7.94</c:v>
                      </c:pt>
                      <c:pt idx="92">
                        <c:v>7.95</c:v>
                      </c:pt>
                      <c:pt idx="93">
                        <c:v>7.87</c:v>
                      </c:pt>
                      <c:pt idx="94">
                        <c:v>7.89</c:v>
                      </c:pt>
                      <c:pt idx="95">
                        <c:v>7.92</c:v>
                      </c:pt>
                      <c:pt idx="96">
                        <c:v>7.8</c:v>
                      </c:pt>
                      <c:pt idx="97">
                        <c:v>7.83</c:v>
                      </c:pt>
                      <c:pt idx="98">
                        <c:v>7.85</c:v>
                      </c:pt>
                      <c:pt idx="99">
                        <c:v>7.84</c:v>
                      </c:pt>
                      <c:pt idx="100">
                        <c:v>7.87</c:v>
                      </c:pt>
                      <c:pt idx="101">
                        <c:v>8.2100000000000009</c:v>
                      </c:pt>
                      <c:pt idx="102">
                        <c:v>8.2100000000000009</c:v>
                      </c:pt>
                      <c:pt idx="103">
                        <c:v>8.26</c:v>
                      </c:pt>
                      <c:pt idx="104">
                        <c:v>8.24</c:v>
                      </c:pt>
                      <c:pt idx="105">
                        <c:v>8.17</c:v>
                      </c:pt>
                      <c:pt idx="106">
                        <c:v>8.06</c:v>
                      </c:pt>
                      <c:pt idx="107">
                        <c:v>8.0500000000000007</c:v>
                      </c:pt>
                      <c:pt idx="108">
                        <c:v>7.9</c:v>
                      </c:pt>
                      <c:pt idx="109">
                        <c:v>7.92</c:v>
                      </c:pt>
                      <c:pt idx="110">
                        <c:v>7.76</c:v>
                      </c:pt>
                      <c:pt idx="111">
                        <c:v>7.8</c:v>
                      </c:pt>
                      <c:pt idx="112">
                        <c:v>7.69</c:v>
                      </c:pt>
                      <c:pt idx="113">
                        <c:v>7.62</c:v>
                      </c:pt>
                      <c:pt idx="114">
                        <c:v>7.51</c:v>
                      </c:pt>
                      <c:pt idx="115">
                        <c:v>7.4</c:v>
                      </c:pt>
                      <c:pt idx="116">
                        <c:v>7.44</c:v>
                      </c:pt>
                      <c:pt idx="117">
                        <c:v>7.46</c:v>
                      </c:pt>
                      <c:pt idx="118">
                        <c:v>7.59</c:v>
                      </c:pt>
                      <c:pt idx="119">
                        <c:v>7.72</c:v>
                      </c:pt>
                      <c:pt idx="120">
                        <c:v>7.72</c:v>
                      </c:pt>
                      <c:pt idx="121">
                        <c:v>7.53</c:v>
                      </c:pt>
                      <c:pt idx="122">
                        <c:v>7.49</c:v>
                      </c:pt>
                      <c:pt idx="123">
                        <c:v>7.39</c:v>
                      </c:pt>
                      <c:pt idx="124">
                        <c:v>7.29</c:v>
                      </c:pt>
                      <c:pt idx="125">
                        <c:v>7.23</c:v>
                      </c:pt>
                      <c:pt idx="126">
                        <c:v>7.14</c:v>
                      </c:pt>
                      <c:pt idx="127">
                        <c:v>7.02</c:v>
                      </c:pt>
                      <c:pt idx="128">
                        <c:v>7.06</c:v>
                      </c:pt>
                      <c:pt idx="129">
                        <c:v>7.04</c:v>
                      </c:pt>
                      <c:pt idx="130">
                        <c:v>7</c:v>
                      </c:pt>
                      <c:pt idx="131">
                        <c:v>6.79</c:v>
                      </c:pt>
                      <c:pt idx="132">
                        <c:v>6.91</c:v>
                      </c:pt>
                      <c:pt idx="133">
                        <c:v>7.16</c:v>
                      </c:pt>
                      <c:pt idx="134">
                        <c:v>7.21</c:v>
                      </c:pt>
                      <c:pt idx="135">
                        <c:v>7.06</c:v>
                      </c:pt>
                      <c:pt idx="136">
                        <c:v>7.11</c:v>
                      </c:pt>
                      <c:pt idx="137">
                        <c:v>6.94</c:v>
                      </c:pt>
                      <c:pt idx="138">
                        <c:v>6.87</c:v>
                      </c:pt>
                      <c:pt idx="139">
                        <c:v>6.8</c:v>
                      </c:pt>
                      <c:pt idx="140">
                        <c:v>6.61</c:v>
                      </c:pt>
                      <c:pt idx="141">
                        <c:v>6.7</c:v>
                      </c:pt>
                      <c:pt idx="142">
                        <c:v>6.9</c:v>
                      </c:pt>
                      <c:pt idx="143">
                        <c:v>6.9</c:v>
                      </c:pt>
                      <c:pt idx="144">
                        <c:v>6.93</c:v>
                      </c:pt>
                      <c:pt idx="145">
                        <c:v>6.86</c:v>
                      </c:pt>
                      <c:pt idx="146">
                        <c:v>7</c:v>
                      </c:pt>
                      <c:pt idx="147">
                        <c:v>6.91</c:v>
                      </c:pt>
                      <c:pt idx="148">
                        <c:v>6.96</c:v>
                      </c:pt>
                      <c:pt idx="149">
                        <c:v>6.9</c:v>
                      </c:pt>
                      <c:pt idx="150">
                        <c:v>7.07</c:v>
                      </c:pt>
                      <c:pt idx="151">
                        <c:v>7.22</c:v>
                      </c:pt>
                      <c:pt idx="152">
                        <c:v>7.22</c:v>
                      </c:pt>
                      <c:pt idx="153">
                        <c:v>7.32</c:v>
                      </c:pt>
                      <c:pt idx="154">
                        <c:v>7.26</c:v>
                      </c:pt>
                      <c:pt idx="155">
                        <c:v>7.23</c:v>
                      </c:pt>
                      <c:pt idx="156">
                        <c:v>7.23</c:v>
                      </c:pt>
                      <c:pt idx="157">
                        <c:v>7.19</c:v>
                      </c:pt>
                      <c:pt idx="158">
                        <c:v>7.03</c:v>
                      </c:pt>
                      <c:pt idx="159">
                        <c:v>7.05</c:v>
                      </c:pt>
                      <c:pt idx="160">
                        <c:v>7.32</c:v>
                      </c:pt>
                      <c:pt idx="161">
                        <c:v>7.22</c:v>
                      </c:pt>
                      <c:pt idx="162">
                        <c:v>7.53</c:v>
                      </c:pt>
                      <c:pt idx="163">
                        <c:v>7.31</c:v>
                      </c:pt>
                      <c:pt idx="164">
                        <c:v>7.45</c:v>
                      </c:pt>
                      <c:pt idx="165">
                        <c:v>7.59</c:v>
                      </c:pt>
                      <c:pt idx="166">
                        <c:v>7.38</c:v>
                      </c:pt>
                      <c:pt idx="167">
                        <c:v>7.27</c:v>
                      </c:pt>
                      <c:pt idx="168">
                        <c:v>7.11</c:v>
                      </c:pt>
                      <c:pt idx="169">
                        <c:v>6.98</c:v>
                      </c:pt>
                      <c:pt idx="170">
                        <c:v>6.99</c:v>
                      </c:pt>
                      <c:pt idx="171">
                        <c:v>6.97</c:v>
                      </c:pt>
                      <c:pt idx="172">
                        <c:v>6.81</c:v>
                      </c:pt>
                      <c:pt idx="173">
                        <c:v>6.82</c:v>
                      </c:pt>
                      <c:pt idx="174">
                        <c:v>6.78</c:v>
                      </c:pt>
                      <c:pt idx="175">
                        <c:v>6.75</c:v>
                      </c:pt>
                      <c:pt idx="176">
                        <c:v>7.08</c:v>
                      </c:pt>
                      <c:pt idx="177">
                        <c:v>7.04</c:v>
                      </c:pt>
                      <c:pt idx="178">
                        <c:v>7.04</c:v>
                      </c:pt>
                      <c:pt idx="179">
                        <c:v>6.95</c:v>
                      </c:pt>
                      <c:pt idx="180">
                        <c:v>6.9</c:v>
                      </c:pt>
                      <c:pt idx="181">
                        <c:v>6.9</c:v>
                      </c:pt>
                      <c:pt idx="182">
                        <c:v>6.85</c:v>
                      </c:pt>
                      <c:pt idx="183">
                        <c:v>6.83</c:v>
                      </c:pt>
                      <c:pt idx="184">
                        <c:v>6.77</c:v>
                      </c:pt>
                      <c:pt idx="185">
                        <c:v>6.82</c:v>
                      </c:pt>
                      <c:pt idx="186">
                        <c:v>6.84</c:v>
                      </c:pt>
                      <c:pt idx="187">
                        <c:v>6.87</c:v>
                      </c:pt>
                      <c:pt idx="188">
                        <c:v>6.89</c:v>
                      </c:pt>
                      <c:pt idx="189">
                        <c:v>6.89</c:v>
                      </c:pt>
                      <c:pt idx="190">
                        <c:v>7.06</c:v>
                      </c:pt>
                      <c:pt idx="191">
                        <c:v>7.11</c:v>
                      </c:pt>
                      <c:pt idx="192">
                        <c:v>7.33</c:v>
                      </c:pt>
                      <c:pt idx="193">
                        <c:v>7.29</c:v>
                      </c:pt>
                      <c:pt idx="194">
                        <c:v>7.34</c:v>
                      </c:pt>
                      <c:pt idx="195">
                        <c:v>7.45</c:v>
                      </c:pt>
                      <c:pt idx="196">
                        <c:v>7.6</c:v>
                      </c:pt>
                      <c:pt idx="197">
                        <c:v>7.58</c:v>
                      </c:pt>
                      <c:pt idx="198">
                        <c:v>7.62</c:v>
                      </c:pt>
                      <c:pt idx="199">
                        <c:v>7.64</c:v>
                      </c:pt>
                      <c:pt idx="200">
                        <c:v>7.42</c:v>
                      </c:pt>
                      <c:pt idx="201">
                        <c:v>7.11</c:v>
                      </c:pt>
                      <c:pt idx="202">
                        <c:v>7.12</c:v>
                      </c:pt>
                      <c:pt idx="203">
                        <c:v>7.15</c:v>
                      </c:pt>
                      <c:pt idx="204">
                        <c:v>7.22</c:v>
                      </c:pt>
                      <c:pt idx="205">
                        <c:v>7.29</c:v>
                      </c:pt>
                      <c:pt idx="206">
                        <c:v>7.31</c:v>
                      </c:pt>
                      <c:pt idx="207">
                        <c:v>7.52</c:v>
                      </c:pt>
                      <c:pt idx="208">
                        <c:v>7.55</c:v>
                      </c:pt>
                      <c:pt idx="210">
                        <c:v>7.52</c:v>
                      </c:pt>
                      <c:pt idx="211">
                        <c:v>7.6</c:v>
                      </c:pt>
                      <c:pt idx="212">
                        <c:v>7.66</c:v>
                      </c:pt>
                      <c:pt idx="213">
                        <c:v>7.71</c:v>
                      </c:pt>
                      <c:pt idx="214">
                        <c:v>7.59</c:v>
                      </c:pt>
                      <c:pt idx="215">
                        <c:v>7.53</c:v>
                      </c:pt>
                      <c:pt idx="217">
                        <c:v>7.31</c:v>
                      </c:pt>
                      <c:pt idx="218">
                        <c:v>7.22</c:v>
                      </c:pt>
                      <c:pt idx="219">
                        <c:v>6.97</c:v>
                      </c:pt>
                      <c:pt idx="220">
                        <c:v>7.21</c:v>
                      </c:pt>
                      <c:pt idx="221">
                        <c:v>7.15</c:v>
                      </c:pt>
                      <c:pt idx="222">
                        <c:v>7.22</c:v>
                      </c:pt>
                      <c:pt idx="223">
                        <c:v>7.13</c:v>
                      </c:pt>
                      <c:pt idx="224">
                        <c:v>7.15</c:v>
                      </c:pt>
                      <c:pt idx="225">
                        <c:v>7.23</c:v>
                      </c:pt>
                      <c:pt idx="226">
                        <c:v>7</c:v>
                      </c:pt>
                      <c:pt idx="227">
                        <c:v>6.96</c:v>
                      </c:pt>
                      <c:pt idx="228">
                        <c:v>6.7</c:v>
                      </c:pt>
                      <c:pt idx="229">
                        <c:v>6.8</c:v>
                      </c:pt>
                      <c:pt idx="230">
                        <c:v>6.5</c:v>
                      </c:pt>
                      <c:pt idx="231">
                        <c:v>6.73</c:v>
                      </c:pt>
                      <c:pt idx="232">
                        <c:v>6.78</c:v>
                      </c:pt>
                      <c:pt idx="233">
                        <c:v>6.97</c:v>
                      </c:pt>
                      <c:pt idx="234">
                        <c:v>6.94</c:v>
                      </c:pt>
                      <c:pt idx="235">
                        <c:v>6.82</c:v>
                      </c:pt>
                      <c:pt idx="236">
                        <c:v>6.62</c:v>
                      </c:pt>
                      <c:pt idx="237">
                        <c:v>6.53</c:v>
                      </c:pt>
                      <c:pt idx="238">
                        <c:v>6.69</c:v>
                      </c:pt>
                      <c:pt idx="239">
                        <c:v>6.66</c:v>
                      </c:pt>
                      <c:pt idx="240">
                        <c:v>6.29</c:v>
                      </c:pt>
                      <c:pt idx="241">
                        <c:v>6.31</c:v>
                      </c:pt>
                      <c:pt idx="242">
                        <c:v>6.25</c:v>
                      </c:pt>
                      <c:pt idx="243">
                        <c:v>6.34</c:v>
                      </c:pt>
                      <c:pt idx="244">
                        <c:v>6.26</c:v>
                      </c:pt>
                      <c:pt idx="245">
                        <c:v>6.01</c:v>
                      </c:pt>
                      <c:pt idx="246">
                        <c:v>6.14</c:v>
                      </c:pt>
                      <c:pt idx="247">
                        <c:v>5.83</c:v>
                      </c:pt>
                      <c:pt idx="248">
                        <c:v>5.82</c:v>
                      </c:pt>
                      <c:pt idx="249">
                        <c:v>5.92</c:v>
                      </c:pt>
                      <c:pt idx="250">
                        <c:v>5.95</c:v>
                      </c:pt>
                      <c:pt idx="251">
                        <c:v>5.82</c:v>
                      </c:pt>
                      <c:pt idx="252">
                        <c:v>5.66</c:v>
                      </c:pt>
                      <c:pt idx="253">
                        <c:v>5.71</c:v>
                      </c:pt>
                      <c:pt idx="255">
                        <c:v>5.76</c:v>
                      </c:pt>
                      <c:pt idx="256">
                        <c:v>5.77</c:v>
                      </c:pt>
                      <c:pt idx="257">
                        <c:v>5.75</c:v>
                      </c:pt>
                      <c:pt idx="258">
                        <c:v>5.88</c:v>
                      </c:pt>
                      <c:pt idx="259">
                        <c:v>5.9</c:v>
                      </c:pt>
                      <c:pt idx="260">
                        <c:v>5.89</c:v>
                      </c:pt>
                      <c:pt idx="261">
                        <c:v>5.95</c:v>
                      </c:pt>
                      <c:pt idx="262">
                        <c:v>5.87</c:v>
                      </c:pt>
                      <c:pt idx="263">
                        <c:v>5.87</c:v>
                      </c:pt>
                      <c:pt idx="264">
                        <c:v>5.74</c:v>
                      </c:pt>
                      <c:pt idx="265">
                        <c:v>5.7</c:v>
                      </c:pt>
                      <c:pt idx="266">
                        <c:v>5.52</c:v>
                      </c:pt>
                      <c:pt idx="267">
                        <c:v>5.53</c:v>
                      </c:pt>
                      <c:pt idx="268">
                        <c:v>5.61</c:v>
                      </c:pt>
                      <c:pt idx="269">
                        <c:v>5.68</c:v>
                      </c:pt>
                      <c:pt idx="270">
                        <c:v>5.71</c:v>
                      </c:pt>
                      <c:pt idx="271">
                        <c:v>5.68</c:v>
                      </c:pt>
                      <c:pt idx="272">
                        <c:v>5.7</c:v>
                      </c:pt>
                      <c:pt idx="273">
                        <c:v>5.81</c:v>
                      </c:pt>
                      <c:pt idx="274">
                        <c:v>5.85</c:v>
                      </c:pt>
                      <c:pt idx="275">
                        <c:v>6.07</c:v>
                      </c:pt>
                      <c:pt idx="276">
                        <c:v>6</c:v>
                      </c:pt>
                      <c:pt idx="277">
                        <c:v>6.1</c:v>
                      </c:pt>
                      <c:pt idx="278">
                        <c:v>6.09</c:v>
                      </c:pt>
                      <c:pt idx="279">
                        <c:v>5.96</c:v>
                      </c:pt>
                      <c:pt idx="280">
                        <c:v>5.9</c:v>
                      </c:pt>
                      <c:pt idx="281">
                        <c:v>5.72</c:v>
                      </c:pt>
                      <c:pt idx="282">
                        <c:v>5.91</c:v>
                      </c:pt>
                      <c:pt idx="283">
                        <c:v>6.01</c:v>
                      </c:pt>
                      <c:pt idx="284">
                        <c:v>6.04</c:v>
                      </c:pt>
                      <c:pt idx="285">
                        <c:v>6.08</c:v>
                      </c:pt>
                      <c:pt idx="286">
                        <c:v>5.93</c:v>
                      </c:pt>
                      <c:pt idx="287">
                        <c:v>5.92</c:v>
                      </c:pt>
                      <c:pt idx="288">
                        <c:v>5.99</c:v>
                      </c:pt>
                      <c:pt idx="289">
                        <c:v>6.08</c:v>
                      </c:pt>
                      <c:pt idx="290" formatCode="0.00">
                        <c:v>6.02</c:v>
                      </c:pt>
                      <c:pt idx="291" formatCode="0.00">
                        <c:v>6</c:v>
                      </c:pt>
                      <c:pt idx="292" formatCode="0.00">
                        <c:v>5.98</c:v>
                      </c:pt>
                      <c:pt idx="293" formatCode="0.00">
                        <c:v>5.95</c:v>
                      </c:pt>
                      <c:pt idx="294" formatCode="0.00">
                        <c:v>5.91</c:v>
                      </c:pt>
                      <c:pt idx="295" formatCode="0.00">
                        <c:v>5.91</c:v>
                      </c:pt>
                      <c:pt idx="296" formatCode="0.00">
                        <c:v>5.87</c:v>
                      </c:pt>
                      <c:pt idx="297" formatCode="0.00">
                        <c:v>5.79</c:v>
                      </c:pt>
                      <c:pt idx="298" formatCode="0.00">
                        <c:v>5.82</c:v>
                      </c:pt>
                      <c:pt idx="299" formatCode="0.00">
                        <c:v>6.03</c:v>
                      </c:pt>
                      <c:pt idx="300" formatCode="0.00">
                        <c:v>6.04</c:v>
                      </c:pt>
                      <c:pt idx="301" formatCode="0.00">
                        <c:v>6.1</c:v>
                      </c:pt>
                      <c:pt idx="302" formatCode="0.00">
                        <c:v>5.98</c:v>
                      </c:pt>
                      <c:pt idx="303" formatCode="0.00">
                        <c:v>5.99</c:v>
                      </c:pt>
                      <c:pt idx="304" formatCode="0.00">
                        <c:v>5.96</c:v>
                      </c:pt>
                      <c:pt idx="305" formatCode="0.00">
                        <c:v>5.96</c:v>
                      </c:pt>
                      <c:pt idx="306" formatCode="0.00">
                        <c:v>5.91</c:v>
                      </c:pt>
                      <c:pt idx="307" formatCode="0.00">
                        <c:v>5.89</c:v>
                      </c:pt>
                      <c:pt idx="308" formatCode="0.00">
                        <c:v>5.93</c:v>
                      </c:pt>
                      <c:pt idx="309" formatCode="0.00">
                        <c:v>5.99</c:v>
                      </c:pt>
                      <c:pt idx="310" formatCode="0.00">
                        <c:v>5.95</c:v>
                      </c:pt>
                      <c:pt idx="312" formatCode="0.00">
                        <c:v>6.11</c:v>
                      </c:pt>
                      <c:pt idx="313" formatCode="0.00">
                        <c:v>6.38</c:v>
                      </c:pt>
                      <c:pt idx="314" formatCode="0.00">
                        <c:v>6.15</c:v>
                      </c:pt>
                      <c:pt idx="315" formatCode="0.00">
                        <c:v>6.2</c:v>
                      </c:pt>
                      <c:pt idx="316" formatCode="0.00">
                        <c:v>6.32</c:v>
                      </c:pt>
                      <c:pt idx="317" formatCode="0.00">
                        <c:v>6.3</c:v>
                      </c:pt>
                      <c:pt idx="318" formatCode="0.00">
                        <c:v>6.38</c:v>
                      </c:pt>
                      <c:pt idx="319" formatCode="0.00">
                        <c:v>6.42</c:v>
                      </c:pt>
                      <c:pt idx="320" formatCode="0.00">
                        <c:v>6.49</c:v>
                      </c:pt>
                      <c:pt idx="322" formatCode="0.00">
                        <c:v>6.53</c:v>
                      </c:pt>
                      <c:pt idx="323" formatCode="0.00">
                        <c:v>6.58</c:v>
                      </c:pt>
                      <c:pt idx="324" formatCode="0.00">
                        <c:v>6.6</c:v>
                      </c:pt>
                      <c:pt idx="325" formatCode="0.00">
                        <c:v>6.53</c:v>
                      </c:pt>
                      <c:pt idx="326" formatCode="0.00">
                        <c:v>6.53</c:v>
                      </c:pt>
                      <c:pt idx="327" formatCode="0.00">
                        <c:v>6.61</c:v>
                      </c:pt>
                      <c:pt idx="328" formatCode="0.00">
                        <c:v>6.55</c:v>
                      </c:pt>
                      <c:pt idx="329" formatCode="0.00">
                        <c:v>6.8</c:v>
                      </c:pt>
                      <c:pt idx="330" formatCode="0.00">
                        <c:v>6.8</c:v>
                      </c:pt>
                      <c:pt idx="331" formatCode="0.00">
                        <c:v>6.79</c:v>
                      </c:pt>
                      <c:pt idx="332" formatCode="0.00">
                        <c:v>7.03</c:v>
                      </c:pt>
                      <c:pt idx="333" formatCode="0.00">
                        <c:v>7.1</c:v>
                      </c:pt>
                      <c:pt idx="334" formatCode="0.00">
                        <c:v>7.08</c:v>
                      </c:pt>
                      <c:pt idx="335" formatCode="0.00">
                        <c:v>7.04</c:v>
                      </c:pt>
                      <c:pt idx="336" formatCode="0.00">
                        <c:v>7.04</c:v>
                      </c:pt>
                      <c:pt idx="337" formatCode="0.00">
                        <c:v>6.99</c:v>
                      </c:pt>
                      <c:pt idx="338" formatCode="0.00">
                        <c:v>6.85</c:v>
                      </c:pt>
                      <c:pt idx="339" formatCode="0.00">
                        <c:v>6.91</c:v>
                      </c:pt>
                      <c:pt idx="340" formatCode="0.00">
                        <c:v>6.99</c:v>
                      </c:pt>
                      <c:pt idx="341" formatCode="0.00">
                        <c:v>7</c:v>
                      </c:pt>
                      <c:pt idx="342" formatCode="0.00">
                        <c:v>6.99</c:v>
                      </c:pt>
                      <c:pt idx="344" formatCode="0.00">
                        <c:v>6.97</c:v>
                      </c:pt>
                      <c:pt idx="345" formatCode="0.00">
                        <c:v>6.82</c:v>
                      </c:pt>
                      <c:pt idx="346" formatCode="0.00">
                        <c:v>6.66</c:v>
                      </c:pt>
                      <c:pt idx="347" formatCode="0.00">
                        <c:v>6.48</c:v>
                      </c:pt>
                      <c:pt idx="348" formatCode="0.00">
                        <c:v>6.36</c:v>
                      </c:pt>
                      <c:pt idx="349" formatCode="0.00">
                        <c:v>6.44</c:v>
                      </c:pt>
                      <c:pt idx="350" formatCode="0.00">
                        <c:v>6.53</c:v>
                      </c:pt>
                      <c:pt idx="351" formatCode="0.00">
                        <c:v>6.53</c:v>
                      </c:pt>
                      <c:pt idx="352" formatCode="0.00">
                        <c:v>6.52</c:v>
                      </c:pt>
                      <c:pt idx="353" formatCode="0.00">
                        <c:v>6.49</c:v>
                      </c:pt>
                      <c:pt idx="354" formatCode="0.00">
                        <c:v>6.35</c:v>
                      </c:pt>
                      <c:pt idx="355" formatCode="0.00">
                        <c:v>6.38</c:v>
                      </c:pt>
                      <c:pt idx="357" formatCode="0.00">
                        <c:v>6.48</c:v>
                      </c:pt>
                      <c:pt idx="358" formatCode="0.00">
                        <c:v>6.49</c:v>
                      </c:pt>
                      <c:pt idx="359" formatCode="0.00">
                        <c:v>6.58</c:v>
                      </c:pt>
                      <c:pt idx="360" formatCode="0.00">
                        <c:v>6.67</c:v>
                      </c:pt>
                      <c:pt idx="361" formatCode="0.00">
                        <c:v>6.8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EC55-40A3-BF43-42E778EA870E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Munka1!$K$1</c15:sqref>
                        </c15:formulaRef>
                      </c:ext>
                    </c:extLst>
                    <c:strCache>
                      <c:ptCount val="1"/>
                      <c:pt idx="0">
                        <c:v>12 év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Munka1!$A$2:$A$363</c15:sqref>
                        </c15:formulaRef>
                      </c:ext>
                    </c:extLst>
                    <c:numCache>
                      <c:formatCode>m/d/yyyy</c:formatCode>
                      <c:ptCount val="362"/>
                      <c:pt idx="0">
                        <c:v>44928</c:v>
                      </c:pt>
                      <c:pt idx="1">
                        <c:v>44929</c:v>
                      </c:pt>
                      <c:pt idx="2">
                        <c:v>44930</c:v>
                      </c:pt>
                      <c:pt idx="3">
                        <c:v>44931</c:v>
                      </c:pt>
                      <c:pt idx="4">
                        <c:v>44932</c:v>
                      </c:pt>
                      <c:pt idx="5">
                        <c:v>44935</c:v>
                      </c:pt>
                      <c:pt idx="6">
                        <c:v>44936</c:v>
                      </c:pt>
                      <c:pt idx="7">
                        <c:v>44937</c:v>
                      </c:pt>
                      <c:pt idx="8">
                        <c:v>44938</c:v>
                      </c:pt>
                      <c:pt idx="9">
                        <c:v>44939</c:v>
                      </c:pt>
                      <c:pt idx="10">
                        <c:v>44942</c:v>
                      </c:pt>
                      <c:pt idx="11">
                        <c:v>44943</c:v>
                      </c:pt>
                      <c:pt idx="12">
                        <c:v>44944</c:v>
                      </c:pt>
                      <c:pt idx="13">
                        <c:v>44945</c:v>
                      </c:pt>
                      <c:pt idx="14">
                        <c:v>44946</c:v>
                      </c:pt>
                      <c:pt idx="15">
                        <c:v>44949</c:v>
                      </c:pt>
                      <c:pt idx="16">
                        <c:v>44950</c:v>
                      </c:pt>
                      <c:pt idx="17">
                        <c:v>44951</c:v>
                      </c:pt>
                      <c:pt idx="18">
                        <c:v>44952</c:v>
                      </c:pt>
                      <c:pt idx="19">
                        <c:v>44953</c:v>
                      </c:pt>
                      <c:pt idx="20">
                        <c:v>44956</c:v>
                      </c:pt>
                      <c:pt idx="21">
                        <c:v>44957</c:v>
                      </c:pt>
                      <c:pt idx="22">
                        <c:v>44958</c:v>
                      </c:pt>
                      <c:pt idx="23">
                        <c:v>44959</c:v>
                      </c:pt>
                      <c:pt idx="24">
                        <c:v>44960</c:v>
                      </c:pt>
                      <c:pt idx="25">
                        <c:v>44963</c:v>
                      </c:pt>
                      <c:pt idx="26">
                        <c:v>44964</c:v>
                      </c:pt>
                      <c:pt idx="27">
                        <c:v>44965</c:v>
                      </c:pt>
                      <c:pt idx="28">
                        <c:v>44966</c:v>
                      </c:pt>
                      <c:pt idx="29">
                        <c:v>44967</c:v>
                      </c:pt>
                      <c:pt idx="30">
                        <c:v>44970</c:v>
                      </c:pt>
                      <c:pt idx="31">
                        <c:v>44971</c:v>
                      </c:pt>
                      <c:pt idx="32">
                        <c:v>44972</c:v>
                      </c:pt>
                      <c:pt idx="33">
                        <c:v>44973</c:v>
                      </c:pt>
                      <c:pt idx="34">
                        <c:v>44974</c:v>
                      </c:pt>
                      <c:pt idx="35">
                        <c:v>44977</c:v>
                      </c:pt>
                      <c:pt idx="36">
                        <c:v>44978</c:v>
                      </c:pt>
                      <c:pt idx="37">
                        <c:v>44979</c:v>
                      </c:pt>
                      <c:pt idx="38">
                        <c:v>44980</c:v>
                      </c:pt>
                      <c:pt idx="39">
                        <c:v>44981</c:v>
                      </c:pt>
                      <c:pt idx="40">
                        <c:v>44984</c:v>
                      </c:pt>
                      <c:pt idx="41">
                        <c:v>44985</c:v>
                      </c:pt>
                      <c:pt idx="42">
                        <c:v>44986</c:v>
                      </c:pt>
                      <c:pt idx="43">
                        <c:v>44987</c:v>
                      </c:pt>
                      <c:pt idx="44">
                        <c:v>44988</c:v>
                      </c:pt>
                      <c:pt idx="45">
                        <c:v>44991</c:v>
                      </c:pt>
                      <c:pt idx="46">
                        <c:v>44992</c:v>
                      </c:pt>
                      <c:pt idx="47">
                        <c:v>44993</c:v>
                      </c:pt>
                      <c:pt idx="48">
                        <c:v>44994</c:v>
                      </c:pt>
                      <c:pt idx="49">
                        <c:v>44995</c:v>
                      </c:pt>
                      <c:pt idx="50">
                        <c:v>44998</c:v>
                      </c:pt>
                      <c:pt idx="51">
                        <c:v>44999</c:v>
                      </c:pt>
                      <c:pt idx="52">
                        <c:v>45000</c:v>
                      </c:pt>
                      <c:pt idx="53">
                        <c:v>45001</c:v>
                      </c:pt>
                      <c:pt idx="54">
                        <c:v>45002</c:v>
                      </c:pt>
                      <c:pt idx="55">
                        <c:v>45005</c:v>
                      </c:pt>
                      <c:pt idx="56">
                        <c:v>45006</c:v>
                      </c:pt>
                      <c:pt idx="57">
                        <c:v>45007</c:v>
                      </c:pt>
                      <c:pt idx="58">
                        <c:v>45008</c:v>
                      </c:pt>
                      <c:pt idx="59">
                        <c:v>45009</c:v>
                      </c:pt>
                      <c:pt idx="60">
                        <c:v>45012</c:v>
                      </c:pt>
                      <c:pt idx="61">
                        <c:v>45013</c:v>
                      </c:pt>
                      <c:pt idx="62">
                        <c:v>45014</c:v>
                      </c:pt>
                      <c:pt idx="63">
                        <c:v>45015</c:v>
                      </c:pt>
                      <c:pt idx="64">
                        <c:v>45016</c:v>
                      </c:pt>
                      <c:pt idx="65">
                        <c:v>45019</c:v>
                      </c:pt>
                      <c:pt idx="66">
                        <c:v>45020</c:v>
                      </c:pt>
                      <c:pt idx="67">
                        <c:v>45021</c:v>
                      </c:pt>
                      <c:pt idx="68">
                        <c:v>45022</c:v>
                      </c:pt>
                      <c:pt idx="69">
                        <c:v>45023</c:v>
                      </c:pt>
                      <c:pt idx="70">
                        <c:v>45026</c:v>
                      </c:pt>
                      <c:pt idx="71">
                        <c:v>45027</c:v>
                      </c:pt>
                      <c:pt idx="72">
                        <c:v>45028</c:v>
                      </c:pt>
                      <c:pt idx="73">
                        <c:v>45029</c:v>
                      </c:pt>
                      <c:pt idx="74">
                        <c:v>45030</c:v>
                      </c:pt>
                      <c:pt idx="75">
                        <c:v>45033</c:v>
                      </c:pt>
                      <c:pt idx="76">
                        <c:v>45034</c:v>
                      </c:pt>
                      <c:pt idx="77">
                        <c:v>45035</c:v>
                      </c:pt>
                      <c:pt idx="78">
                        <c:v>45036</c:v>
                      </c:pt>
                      <c:pt idx="79">
                        <c:v>45037</c:v>
                      </c:pt>
                      <c:pt idx="80">
                        <c:v>45040</c:v>
                      </c:pt>
                      <c:pt idx="81">
                        <c:v>45041</c:v>
                      </c:pt>
                      <c:pt idx="82">
                        <c:v>45042</c:v>
                      </c:pt>
                      <c:pt idx="83">
                        <c:v>45043</c:v>
                      </c:pt>
                      <c:pt idx="84">
                        <c:v>45044</c:v>
                      </c:pt>
                      <c:pt idx="85">
                        <c:v>45047</c:v>
                      </c:pt>
                      <c:pt idx="86">
                        <c:v>45048</c:v>
                      </c:pt>
                      <c:pt idx="87">
                        <c:v>45049</c:v>
                      </c:pt>
                      <c:pt idx="88">
                        <c:v>45050</c:v>
                      </c:pt>
                      <c:pt idx="89">
                        <c:v>45051</c:v>
                      </c:pt>
                      <c:pt idx="90">
                        <c:v>45054</c:v>
                      </c:pt>
                      <c:pt idx="91">
                        <c:v>45055</c:v>
                      </c:pt>
                      <c:pt idx="92">
                        <c:v>45056</c:v>
                      </c:pt>
                      <c:pt idx="93">
                        <c:v>45057</c:v>
                      </c:pt>
                      <c:pt idx="94">
                        <c:v>45058</c:v>
                      </c:pt>
                      <c:pt idx="95">
                        <c:v>45061</c:v>
                      </c:pt>
                      <c:pt idx="96">
                        <c:v>45062</c:v>
                      </c:pt>
                      <c:pt idx="97">
                        <c:v>45063</c:v>
                      </c:pt>
                      <c:pt idx="98">
                        <c:v>45064</c:v>
                      </c:pt>
                      <c:pt idx="99">
                        <c:v>45065</c:v>
                      </c:pt>
                      <c:pt idx="100">
                        <c:v>45068</c:v>
                      </c:pt>
                      <c:pt idx="101">
                        <c:v>45069</c:v>
                      </c:pt>
                      <c:pt idx="102">
                        <c:v>45070</c:v>
                      </c:pt>
                      <c:pt idx="103">
                        <c:v>45071</c:v>
                      </c:pt>
                      <c:pt idx="104">
                        <c:v>45072</c:v>
                      </c:pt>
                      <c:pt idx="105">
                        <c:v>45076</c:v>
                      </c:pt>
                      <c:pt idx="106">
                        <c:v>45077</c:v>
                      </c:pt>
                      <c:pt idx="107">
                        <c:v>45078</c:v>
                      </c:pt>
                      <c:pt idx="108">
                        <c:v>45079</c:v>
                      </c:pt>
                      <c:pt idx="109">
                        <c:v>45082</c:v>
                      </c:pt>
                      <c:pt idx="110">
                        <c:v>45083</c:v>
                      </c:pt>
                      <c:pt idx="111">
                        <c:v>45084</c:v>
                      </c:pt>
                      <c:pt idx="112">
                        <c:v>45085</c:v>
                      </c:pt>
                      <c:pt idx="113">
                        <c:v>45086</c:v>
                      </c:pt>
                      <c:pt idx="114">
                        <c:v>45089</c:v>
                      </c:pt>
                      <c:pt idx="115">
                        <c:v>45090</c:v>
                      </c:pt>
                      <c:pt idx="116">
                        <c:v>45091</c:v>
                      </c:pt>
                      <c:pt idx="117">
                        <c:v>45092</c:v>
                      </c:pt>
                      <c:pt idx="118">
                        <c:v>45093</c:v>
                      </c:pt>
                      <c:pt idx="119">
                        <c:v>45096</c:v>
                      </c:pt>
                      <c:pt idx="120">
                        <c:v>45097</c:v>
                      </c:pt>
                      <c:pt idx="121">
                        <c:v>45098</c:v>
                      </c:pt>
                      <c:pt idx="122">
                        <c:v>45099</c:v>
                      </c:pt>
                      <c:pt idx="123">
                        <c:v>45100</c:v>
                      </c:pt>
                      <c:pt idx="124">
                        <c:v>45103</c:v>
                      </c:pt>
                      <c:pt idx="125">
                        <c:v>45104</c:v>
                      </c:pt>
                      <c:pt idx="126">
                        <c:v>45105</c:v>
                      </c:pt>
                      <c:pt idx="127">
                        <c:v>45106</c:v>
                      </c:pt>
                      <c:pt idx="128">
                        <c:v>45107</c:v>
                      </c:pt>
                      <c:pt idx="129">
                        <c:v>45110</c:v>
                      </c:pt>
                      <c:pt idx="130">
                        <c:v>45111</c:v>
                      </c:pt>
                      <c:pt idx="131">
                        <c:v>45112</c:v>
                      </c:pt>
                      <c:pt idx="132">
                        <c:v>45113</c:v>
                      </c:pt>
                      <c:pt idx="133">
                        <c:v>45114</c:v>
                      </c:pt>
                      <c:pt idx="134">
                        <c:v>45117</c:v>
                      </c:pt>
                      <c:pt idx="135">
                        <c:v>45118</c:v>
                      </c:pt>
                      <c:pt idx="136">
                        <c:v>45119</c:v>
                      </c:pt>
                      <c:pt idx="137">
                        <c:v>45120</c:v>
                      </c:pt>
                      <c:pt idx="138">
                        <c:v>45121</c:v>
                      </c:pt>
                      <c:pt idx="139">
                        <c:v>45124</c:v>
                      </c:pt>
                      <c:pt idx="140">
                        <c:v>45125</c:v>
                      </c:pt>
                      <c:pt idx="141">
                        <c:v>45126</c:v>
                      </c:pt>
                      <c:pt idx="142">
                        <c:v>45127</c:v>
                      </c:pt>
                      <c:pt idx="143">
                        <c:v>45128</c:v>
                      </c:pt>
                      <c:pt idx="144">
                        <c:v>45131</c:v>
                      </c:pt>
                      <c:pt idx="145">
                        <c:v>45132</c:v>
                      </c:pt>
                      <c:pt idx="146">
                        <c:v>45133</c:v>
                      </c:pt>
                      <c:pt idx="147">
                        <c:v>45134</c:v>
                      </c:pt>
                      <c:pt idx="148">
                        <c:v>45135</c:v>
                      </c:pt>
                      <c:pt idx="149">
                        <c:v>45138</c:v>
                      </c:pt>
                      <c:pt idx="150">
                        <c:v>45139</c:v>
                      </c:pt>
                      <c:pt idx="151">
                        <c:v>45140</c:v>
                      </c:pt>
                      <c:pt idx="152">
                        <c:v>45141</c:v>
                      </c:pt>
                      <c:pt idx="153">
                        <c:v>45142</c:v>
                      </c:pt>
                      <c:pt idx="154">
                        <c:v>45145</c:v>
                      </c:pt>
                      <c:pt idx="155">
                        <c:v>45146</c:v>
                      </c:pt>
                      <c:pt idx="156">
                        <c:v>45147</c:v>
                      </c:pt>
                      <c:pt idx="157">
                        <c:v>45148</c:v>
                      </c:pt>
                      <c:pt idx="158">
                        <c:v>45149</c:v>
                      </c:pt>
                      <c:pt idx="159">
                        <c:v>45152</c:v>
                      </c:pt>
                      <c:pt idx="160">
                        <c:v>45153</c:v>
                      </c:pt>
                      <c:pt idx="161">
                        <c:v>45154</c:v>
                      </c:pt>
                      <c:pt idx="162">
                        <c:v>45155</c:v>
                      </c:pt>
                      <c:pt idx="163">
                        <c:v>45156</c:v>
                      </c:pt>
                      <c:pt idx="164">
                        <c:v>45159</c:v>
                      </c:pt>
                      <c:pt idx="165">
                        <c:v>45160</c:v>
                      </c:pt>
                      <c:pt idx="166">
                        <c:v>45161</c:v>
                      </c:pt>
                      <c:pt idx="167">
                        <c:v>45162</c:v>
                      </c:pt>
                      <c:pt idx="168">
                        <c:v>45163</c:v>
                      </c:pt>
                      <c:pt idx="169">
                        <c:v>45166</c:v>
                      </c:pt>
                      <c:pt idx="170">
                        <c:v>45167</c:v>
                      </c:pt>
                      <c:pt idx="171">
                        <c:v>45168</c:v>
                      </c:pt>
                      <c:pt idx="172">
                        <c:v>45169</c:v>
                      </c:pt>
                      <c:pt idx="173">
                        <c:v>45170</c:v>
                      </c:pt>
                      <c:pt idx="174">
                        <c:v>45173</c:v>
                      </c:pt>
                      <c:pt idx="175">
                        <c:v>45174</c:v>
                      </c:pt>
                      <c:pt idx="176">
                        <c:v>45175</c:v>
                      </c:pt>
                      <c:pt idx="177">
                        <c:v>45176</c:v>
                      </c:pt>
                      <c:pt idx="178">
                        <c:v>45177</c:v>
                      </c:pt>
                      <c:pt idx="179">
                        <c:v>45180</c:v>
                      </c:pt>
                      <c:pt idx="180">
                        <c:v>45181</c:v>
                      </c:pt>
                      <c:pt idx="181">
                        <c:v>45182</c:v>
                      </c:pt>
                      <c:pt idx="182">
                        <c:v>45183</c:v>
                      </c:pt>
                      <c:pt idx="183">
                        <c:v>45184</c:v>
                      </c:pt>
                      <c:pt idx="184">
                        <c:v>45187</c:v>
                      </c:pt>
                      <c:pt idx="185">
                        <c:v>45188</c:v>
                      </c:pt>
                      <c:pt idx="186">
                        <c:v>45189</c:v>
                      </c:pt>
                      <c:pt idx="187">
                        <c:v>45190</c:v>
                      </c:pt>
                      <c:pt idx="188">
                        <c:v>45191</c:v>
                      </c:pt>
                      <c:pt idx="189">
                        <c:v>45194</c:v>
                      </c:pt>
                      <c:pt idx="190">
                        <c:v>45195</c:v>
                      </c:pt>
                      <c:pt idx="191">
                        <c:v>45196</c:v>
                      </c:pt>
                      <c:pt idx="192">
                        <c:v>45197</c:v>
                      </c:pt>
                      <c:pt idx="193">
                        <c:v>45198</c:v>
                      </c:pt>
                      <c:pt idx="194">
                        <c:v>45201</c:v>
                      </c:pt>
                      <c:pt idx="195">
                        <c:v>45202</c:v>
                      </c:pt>
                      <c:pt idx="196">
                        <c:v>45203</c:v>
                      </c:pt>
                      <c:pt idx="197">
                        <c:v>45204</c:v>
                      </c:pt>
                      <c:pt idx="198">
                        <c:v>45205</c:v>
                      </c:pt>
                      <c:pt idx="199">
                        <c:v>45208</c:v>
                      </c:pt>
                      <c:pt idx="200">
                        <c:v>45209</c:v>
                      </c:pt>
                      <c:pt idx="201">
                        <c:v>45210</c:v>
                      </c:pt>
                      <c:pt idx="202">
                        <c:v>45211</c:v>
                      </c:pt>
                      <c:pt idx="203">
                        <c:v>45212</c:v>
                      </c:pt>
                      <c:pt idx="204">
                        <c:v>45215</c:v>
                      </c:pt>
                      <c:pt idx="205">
                        <c:v>45216</c:v>
                      </c:pt>
                      <c:pt idx="206">
                        <c:v>45217</c:v>
                      </c:pt>
                      <c:pt idx="207">
                        <c:v>45218</c:v>
                      </c:pt>
                      <c:pt idx="208">
                        <c:v>45219</c:v>
                      </c:pt>
                      <c:pt idx="209">
                        <c:v>45222</c:v>
                      </c:pt>
                      <c:pt idx="210">
                        <c:v>45223</c:v>
                      </c:pt>
                      <c:pt idx="211">
                        <c:v>45224</c:v>
                      </c:pt>
                      <c:pt idx="212">
                        <c:v>45225</c:v>
                      </c:pt>
                      <c:pt idx="213">
                        <c:v>45226</c:v>
                      </c:pt>
                      <c:pt idx="214">
                        <c:v>45229</c:v>
                      </c:pt>
                      <c:pt idx="215">
                        <c:v>45230</c:v>
                      </c:pt>
                      <c:pt idx="216">
                        <c:v>45231</c:v>
                      </c:pt>
                      <c:pt idx="217">
                        <c:v>45232</c:v>
                      </c:pt>
                      <c:pt idx="218">
                        <c:v>45233</c:v>
                      </c:pt>
                      <c:pt idx="219">
                        <c:v>45236</c:v>
                      </c:pt>
                      <c:pt idx="220">
                        <c:v>45237</c:v>
                      </c:pt>
                      <c:pt idx="221">
                        <c:v>45238</c:v>
                      </c:pt>
                      <c:pt idx="222">
                        <c:v>45239</c:v>
                      </c:pt>
                      <c:pt idx="223">
                        <c:v>45240</c:v>
                      </c:pt>
                      <c:pt idx="224">
                        <c:v>45243</c:v>
                      </c:pt>
                      <c:pt idx="225">
                        <c:v>45244</c:v>
                      </c:pt>
                      <c:pt idx="226">
                        <c:v>45245</c:v>
                      </c:pt>
                      <c:pt idx="227">
                        <c:v>45246</c:v>
                      </c:pt>
                      <c:pt idx="228">
                        <c:v>45247</c:v>
                      </c:pt>
                      <c:pt idx="229">
                        <c:v>45250</c:v>
                      </c:pt>
                      <c:pt idx="230">
                        <c:v>45251</c:v>
                      </c:pt>
                      <c:pt idx="231">
                        <c:v>45252</c:v>
                      </c:pt>
                      <c:pt idx="232">
                        <c:v>45253</c:v>
                      </c:pt>
                      <c:pt idx="233">
                        <c:v>45254</c:v>
                      </c:pt>
                      <c:pt idx="234">
                        <c:v>45257</c:v>
                      </c:pt>
                      <c:pt idx="235">
                        <c:v>45258</c:v>
                      </c:pt>
                      <c:pt idx="236">
                        <c:v>45259</c:v>
                      </c:pt>
                      <c:pt idx="237">
                        <c:v>45260</c:v>
                      </c:pt>
                      <c:pt idx="238">
                        <c:v>45261</c:v>
                      </c:pt>
                      <c:pt idx="239">
                        <c:v>45264</c:v>
                      </c:pt>
                      <c:pt idx="240">
                        <c:v>45265</c:v>
                      </c:pt>
                      <c:pt idx="241">
                        <c:v>45266</c:v>
                      </c:pt>
                      <c:pt idx="242">
                        <c:v>45267</c:v>
                      </c:pt>
                      <c:pt idx="243">
                        <c:v>45268</c:v>
                      </c:pt>
                      <c:pt idx="244">
                        <c:v>45271</c:v>
                      </c:pt>
                      <c:pt idx="245">
                        <c:v>45272</c:v>
                      </c:pt>
                      <c:pt idx="246">
                        <c:v>45273</c:v>
                      </c:pt>
                      <c:pt idx="247">
                        <c:v>45274</c:v>
                      </c:pt>
                      <c:pt idx="248">
                        <c:v>45275</c:v>
                      </c:pt>
                      <c:pt idx="249">
                        <c:v>45278</c:v>
                      </c:pt>
                      <c:pt idx="250">
                        <c:v>45279</c:v>
                      </c:pt>
                      <c:pt idx="251">
                        <c:v>45280</c:v>
                      </c:pt>
                      <c:pt idx="252">
                        <c:v>45281</c:v>
                      </c:pt>
                      <c:pt idx="253">
                        <c:v>45282</c:v>
                      </c:pt>
                      <c:pt idx="254">
                        <c:v>45286</c:v>
                      </c:pt>
                      <c:pt idx="255">
                        <c:v>45287</c:v>
                      </c:pt>
                      <c:pt idx="256">
                        <c:v>45288</c:v>
                      </c:pt>
                      <c:pt idx="257">
                        <c:v>45289</c:v>
                      </c:pt>
                      <c:pt idx="258">
                        <c:v>45293</c:v>
                      </c:pt>
                      <c:pt idx="259">
                        <c:v>45294</c:v>
                      </c:pt>
                      <c:pt idx="260">
                        <c:v>45295</c:v>
                      </c:pt>
                      <c:pt idx="261">
                        <c:v>45296</c:v>
                      </c:pt>
                      <c:pt idx="262">
                        <c:v>45299</c:v>
                      </c:pt>
                      <c:pt idx="263">
                        <c:v>45300</c:v>
                      </c:pt>
                      <c:pt idx="264">
                        <c:v>45301</c:v>
                      </c:pt>
                      <c:pt idx="265">
                        <c:v>45302</c:v>
                      </c:pt>
                      <c:pt idx="266">
                        <c:v>45303</c:v>
                      </c:pt>
                      <c:pt idx="267">
                        <c:v>45306</c:v>
                      </c:pt>
                      <c:pt idx="268">
                        <c:v>45307</c:v>
                      </c:pt>
                      <c:pt idx="269">
                        <c:v>45308</c:v>
                      </c:pt>
                      <c:pt idx="270">
                        <c:v>45309</c:v>
                      </c:pt>
                      <c:pt idx="271">
                        <c:v>45310</c:v>
                      </c:pt>
                      <c:pt idx="272">
                        <c:v>45313</c:v>
                      </c:pt>
                      <c:pt idx="273">
                        <c:v>45314</c:v>
                      </c:pt>
                      <c:pt idx="274">
                        <c:v>45315</c:v>
                      </c:pt>
                      <c:pt idx="275">
                        <c:v>45316</c:v>
                      </c:pt>
                      <c:pt idx="276">
                        <c:v>45317</c:v>
                      </c:pt>
                      <c:pt idx="277">
                        <c:v>45320</c:v>
                      </c:pt>
                      <c:pt idx="278">
                        <c:v>45321</c:v>
                      </c:pt>
                      <c:pt idx="279">
                        <c:v>45322</c:v>
                      </c:pt>
                      <c:pt idx="280">
                        <c:v>45323</c:v>
                      </c:pt>
                      <c:pt idx="281">
                        <c:v>45324</c:v>
                      </c:pt>
                      <c:pt idx="282">
                        <c:v>45327</c:v>
                      </c:pt>
                      <c:pt idx="283">
                        <c:v>45328</c:v>
                      </c:pt>
                      <c:pt idx="284">
                        <c:v>45329</c:v>
                      </c:pt>
                      <c:pt idx="285">
                        <c:v>45330</c:v>
                      </c:pt>
                      <c:pt idx="286">
                        <c:v>45331</c:v>
                      </c:pt>
                      <c:pt idx="287">
                        <c:v>45334</c:v>
                      </c:pt>
                      <c:pt idx="288">
                        <c:v>45335</c:v>
                      </c:pt>
                      <c:pt idx="289">
                        <c:v>45336</c:v>
                      </c:pt>
                      <c:pt idx="290">
                        <c:v>45337</c:v>
                      </c:pt>
                      <c:pt idx="291">
                        <c:v>45338</c:v>
                      </c:pt>
                      <c:pt idx="292">
                        <c:v>45341</c:v>
                      </c:pt>
                      <c:pt idx="293">
                        <c:v>45342</c:v>
                      </c:pt>
                      <c:pt idx="294">
                        <c:v>45343</c:v>
                      </c:pt>
                      <c:pt idx="295">
                        <c:v>45344</c:v>
                      </c:pt>
                      <c:pt idx="296">
                        <c:v>45345</c:v>
                      </c:pt>
                      <c:pt idx="297">
                        <c:v>45348</c:v>
                      </c:pt>
                      <c:pt idx="298">
                        <c:v>45349</c:v>
                      </c:pt>
                      <c:pt idx="299">
                        <c:v>45350</c:v>
                      </c:pt>
                      <c:pt idx="300">
                        <c:v>45351</c:v>
                      </c:pt>
                      <c:pt idx="301">
                        <c:v>45352</c:v>
                      </c:pt>
                      <c:pt idx="302">
                        <c:v>45355</c:v>
                      </c:pt>
                      <c:pt idx="303">
                        <c:v>45356</c:v>
                      </c:pt>
                      <c:pt idx="304">
                        <c:v>45357</c:v>
                      </c:pt>
                      <c:pt idx="305">
                        <c:v>45358</c:v>
                      </c:pt>
                      <c:pt idx="306">
                        <c:v>45359</c:v>
                      </c:pt>
                      <c:pt idx="307">
                        <c:v>45362</c:v>
                      </c:pt>
                      <c:pt idx="308">
                        <c:v>45363</c:v>
                      </c:pt>
                      <c:pt idx="309">
                        <c:v>45364</c:v>
                      </c:pt>
                      <c:pt idx="310">
                        <c:v>45365</c:v>
                      </c:pt>
                      <c:pt idx="311">
                        <c:v>45366</c:v>
                      </c:pt>
                      <c:pt idx="312">
                        <c:v>45369</c:v>
                      </c:pt>
                      <c:pt idx="313">
                        <c:v>45370</c:v>
                      </c:pt>
                      <c:pt idx="314">
                        <c:v>45371</c:v>
                      </c:pt>
                      <c:pt idx="315">
                        <c:v>45372</c:v>
                      </c:pt>
                      <c:pt idx="316">
                        <c:v>45373</c:v>
                      </c:pt>
                      <c:pt idx="317">
                        <c:v>45376</c:v>
                      </c:pt>
                      <c:pt idx="318">
                        <c:v>45377</c:v>
                      </c:pt>
                      <c:pt idx="319">
                        <c:v>45378</c:v>
                      </c:pt>
                      <c:pt idx="320">
                        <c:v>45379</c:v>
                      </c:pt>
                      <c:pt idx="321">
                        <c:v>45383</c:v>
                      </c:pt>
                      <c:pt idx="322">
                        <c:v>45384</c:v>
                      </c:pt>
                      <c:pt idx="323">
                        <c:v>45385</c:v>
                      </c:pt>
                      <c:pt idx="324">
                        <c:v>45386</c:v>
                      </c:pt>
                      <c:pt idx="325">
                        <c:v>45387</c:v>
                      </c:pt>
                      <c:pt idx="326">
                        <c:v>45390</c:v>
                      </c:pt>
                      <c:pt idx="327">
                        <c:v>45391</c:v>
                      </c:pt>
                      <c:pt idx="328">
                        <c:v>45392</c:v>
                      </c:pt>
                      <c:pt idx="329">
                        <c:v>45393</c:v>
                      </c:pt>
                      <c:pt idx="330">
                        <c:v>45394</c:v>
                      </c:pt>
                      <c:pt idx="331">
                        <c:v>45397</c:v>
                      </c:pt>
                      <c:pt idx="332">
                        <c:v>45398</c:v>
                      </c:pt>
                      <c:pt idx="333">
                        <c:v>45399</c:v>
                      </c:pt>
                      <c:pt idx="334">
                        <c:v>45400</c:v>
                      </c:pt>
                      <c:pt idx="335">
                        <c:v>45401</c:v>
                      </c:pt>
                      <c:pt idx="336">
                        <c:v>45404</c:v>
                      </c:pt>
                      <c:pt idx="337">
                        <c:v>45405</c:v>
                      </c:pt>
                      <c:pt idx="338">
                        <c:v>45406</c:v>
                      </c:pt>
                      <c:pt idx="339">
                        <c:v>45407</c:v>
                      </c:pt>
                      <c:pt idx="340">
                        <c:v>45408</c:v>
                      </c:pt>
                      <c:pt idx="341">
                        <c:v>45411</c:v>
                      </c:pt>
                      <c:pt idx="342">
                        <c:v>45412</c:v>
                      </c:pt>
                      <c:pt idx="343">
                        <c:v>45413</c:v>
                      </c:pt>
                      <c:pt idx="344">
                        <c:v>45414</c:v>
                      </c:pt>
                      <c:pt idx="345">
                        <c:v>45415</c:v>
                      </c:pt>
                      <c:pt idx="346">
                        <c:v>45418</c:v>
                      </c:pt>
                      <c:pt idx="347">
                        <c:v>45419</c:v>
                      </c:pt>
                      <c:pt idx="348">
                        <c:v>45420</c:v>
                      </c:pt>
                      <c:pt idx="349">
                        <c:v>45421</c:v>
                      </c:pt>
                      <c:pt idx="350">
                        <c:v>45422</c:v>
                      </c:pt>
                      <c:pt idx="351">
                        <c:v>45425</c:v>
                      </c:pt>
                      <c:pt idx="352">
                        <c:v>45426</c:v>
                      </c:pt>
                      <c:pt idx="353">
                        <c:v>45427</c:v>
                      </c:pt>
                      <c:pt idx="354">
                        <c:v>45428</c:v>
                      </c:pt>
                      <c:pt idx="355">
                        <c:v>45429</c:v>
                      </c:pt>
                      <c:pt idx="356">
                        <c:v>45432</c:v>
                      </c:pt>
                      <c:pt idx="357">
                        <c:v>45433</c:v>
                      </c:pt>
                      <c:pt idx="358">
                        <c:v>45434</c:v>
                      </c:pt>
                      <c:pt idx="359">
                        <c:v>45435</c:v>
                      </c:pt>
                      <c:pt idx="360">
                        <c:v>45436</c:v>
                      </c:pt>
                      <c:pt idx="361">
                        <c:v>45439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Munka1!$K$2:$K$363</c15:sqref>
                        </c15:formulaRef>
                      </c:ext>
                    </c:extLst>
                    <c:numCache>
                      <c:formatCode>General</c:formatCode>
                      <c:ptCount val="362"/>
                      <c:pt idx="0">
                        <c:v>9.5</c:v>
                      </c:pt>
                      <c:pt idx="1">
                        <c:v>9.39</c:v>
                      </c:pt>
                      <c:pt idx="2">
                        <c:v>9.1199999999999992</c:v>
                      </c:pt>
                      <c:pt idx="3">
                        <c:v>8.5299999999999994</c:v>
                      </c:pt>
                      <c:pt idx="4">
                        <c:v>8.2799999999999994</c:v>
                      </c:pt>
                      <c:pt idx="5">
                        <c:v>7.75</c:v>
                      </c:pt>
                      <c:pt idx="6">
                        <c:v>7.97</c:v>
                      </c:pt>
                      <c:pt idx="7">
                        <c:v>7.84</c:v>
                      </c:pt>
                      <c:pt idx="8">
                        <c:v>7.72</c:v>
                      </c:pt>
                      <c:pt idx="9">
                        <c:v>7.59</c:v>
                      </c:pt>
                      <c:pt idx="10">
                        <c:v>7.51</c:v>
                      </c:pt>
                      <c:pt idx="11">
                        <c:v>7.71</c:v>
                      </c:pt>
                      <c:pt idx="12">
                        <c:v>7.46</c:v>
                      </c:pt>
                      <c:pt idx="13">
                        <c:v>7.29</c:v>
                      </c:pt>
                      <c:pt idx="14">
                        <c:v>7.36</c:v>
                      </c:pt>
                      <c:pt idx="15">
                        <c:v>7.7</c:v>
                      </c:pt>
                      <c:pt idx="16">
                        <c:v>7.7</c:v>
                      </c:pt>
                      <c:pt idx="17">
                        <c:v>7.56</c:v>
                      </c:pt>
                      <c:pt idx="18">
                        <c:v>7.67</c:v>
                      </c:pt>
                      <c:pt idx="19">
                        <c:v>7.75</c:v>
                      </c:pt>
                      <c:pt idx="20">
                        <c:v>8.0299999999999994</c:v>
                      </c:pt>
                      <c:pt idx="21">
                        <c:v>8.01</c:v>
                      </c:pt>
                      <c:pt idx="22">
                        <c:v>7.94</c:v>
                      </c:pt>
                      <c:pt idx="23">
                        <c:v>7.79</c:v>
                      </c:pt>
                      <c:pt idx="24">
                        <c:v>7.75</c:v>
                      </c:pt>
                      <c:pt idx="25">
                        <c:v>7.9</c:v>
                      </c:pt>
                      <c:pt idx="26">
                        <c:v>8.07</c:v>
                      </c:pt>
                      <c:pt idx="27">
                        <c:v>7.94</c:v>
                      </c:pt>
                      <c:pt idx="28">
                        <c:v>7.66</c:v>
                      </c:pt>
                      <c:pt idx="29">
                        <c:v>7.88</c:v>
                      </c:pt>
                      <c:pt idx="30">
                        <c:v>8.0399999999999991</c:v>
                      </c:pt>
                      <c:pt idx="31">
                        <c:v>7.84</c:v>
                      </c:pt>
                      <c:pt idx="32">
                        <c:v>8.1</c:v>
                      </c:pt>
                      <c:pt idx="33">
                        <c:v>8.23</c:v>
                      </c:pt>
                      <c:pt idx="34">
                        <c:v>8.68</c:v>
                      </c:pt>
                      <c:pt idx="35">
                        <c:v>8.65</c:v>
                      </c:pt>
                      <c:pt idx="36">
                        <c:v>8.7799999999999994</c:v>
                      </c:pt>
                      <c:pt idx="37">
                        <c:v>8.64</c:v>
                      </c:pt>
                      <c:pt idx="38">
                        <c:v>8.35</c:v>
                      </c:pt>
                      <c:pt idx="39">
                        <c:v>8.26</c:v>
                      </c:pt>
                      <c:pt idx="40">
                        <c:v>8.1</c:v>
                      </c:pt>
                      <c:pt idx="41">
                        <c:v>8.1199999999999992</c:v>
                      </c:pt>
                      <c:pt idx="42">
                        <c:v>8.23</c:v>
                      </c:pt>
                      <c:pt idx="43">
                        <c:v>8.48</c:v>
                      </c:pt>
                      <c:pt idx="44">
                        <c:v>8.3699999999999992</c:v>
                      </c:pt>
                      <c:pt idx="45">
                        <c:v>8.2200000000000006</c:v>
                      </c:pt>
                      <c:pt idx="46">
                        <c:v>8.16</c:v>
                      </c:pt>
                      <c:pt idx="47">
                        <c:v>8.2100000000000009</c:v>
                      </c:pt>
                      <c:pt idx="48">
                        <c:v>8.25</c:v>
                      </c:pt>
                      <c:pt idx="49">
                        <c:v>8.1999999999999993</c:v>
                      </c:pt>
                      <c:pt idx="50">
                        <c:v>8.11</c:v>
                      </c:pt>
                      <c:pt idx="51">
                        <c:v>8.16</c:v>
                      </c:pt>
                      <c:pt idx="53">
                        <c:v>8.24</c:v>
                      </c:pt>
                      <c:pt idx="54">
                        <c:v>8.24</c:v>
                      </c:pt>
                      <c:pt idx="55">
                        <c:v>8.3000000000000007</c:v>
                      </c:pt>
                      <c:pt idx="56">
                        <c:v>8.41</c:v>
                      </c:pt>
                      <c:pt idx="57">
                        <c:v>8.2899999999999991</c:v>
                      </c:pt>
                      <c:pt idx="58">
                        <c:v>7.97</c:v>
                      </c:pt>
                      <c:pt idx="59">
                        <c:v>7.99</c:v>
                      </c:pt>
                      <c:pt idx="60">
                        <c:v>7.91</c:v>
                      </c:pt>
                      <c:pt idx="61">
                        <c:v>7.91</c:v>
                      </c:pt>
                      <c:pt idx="62">
                        <c:v>7.98</c:v>
                      </c:pt>
                      <c:pt idx="63">
                        <c:v>8.0500000000000007</c:v>
                      </c:pt>
                      <c:pt idx="64">
                        <c:v>8.1300000000000008</c:v>
                      </c:pt>
                      <c:pt idx="65">
                        <c:v>8.33</c:v>
                      </c:pt>
                      <c:pt idx="66">
                        <c:v>8.41</c:v>
                      </c:pt>
                      <c:pt idx="67">
                        <c:v>8.14</c:v>
                      </c:pt>
                      <c:pt idx="68">
                        <c:v>8.16</c:v>
                      </c:pt>
                      <c:pt idx="71">
                        <c:v>8.17</c:v>
                      </c:pt>
                      <c:pt idx="72">
                        <c:v>8.35</c:v>
                      </c:pt>
                      <c:pt idx="73">
                        <c:v>8.43</c:v>
                      </c:pt>
                      <c:pt idx="74">
                        <c:v>8.24</c:v>
                      </c:pt>
                      <c:pt idx="75">
                        <c:v>8.2899999999999991</c:v>
                      </c:pt>
                      <c:pt idx="76">
                        <c:v>8.36</c:v>
                      </c:pt>
                      <c:pt idx="77">
                        <c:v>8.23</c:v>
                      </c:pt>
                      <c:pt idx="78">
                        <c:v>8.07</c:v>
                      </c:pt>
                      <c:pt idx="79">
                        <c:v>7.8</c:v>
                      </c:pt>
                      <c:pt idx="80">
                        <c:v>7.76</c:v>
                      </c:pt>
                      <c:pt idx="81">
                        <c:v>7.8</c:v>
                      </c:pt>
                      <c:pt idx="82">
                        <c:v>7.77</c:v>
                      </c:pt>
                      <c:pt idx="83">
                        <c:v>7.82</c:v>
                      </c:pt>
                      <c:pt idx="84">
                        <c:v>7.72</c:v>
                      </c:pt>
                      <c:pt idx="86">
                        <c:v>7.7</c:v>
                      </c:pt>
                      <c:pt idx="87">
                        <c:v>7.67</c:v>
                      </c:pt>
                      <c:pt idx="88">
                        <c:v>7.71</c:v>
                      </c:pt>
                      <c:pt idx="89">
                        <c:v>7.72</c:v>
                      </c:pt>
                      <c:pt idx="90">
                        <c:v>7.85</c:v>
                      </c:pt>
                      <c:pt idx="91">
                        <c:v>7.84</c:v>
                      </c:pt>
                      <c:pt idx="92">
                        <c:v>7.84</c:v>
                      </c:pt>
                      <c:pt idx="93">
                        <c:v>7.75</c:v>
                      </c:pt>
                      <c:pt idx="94">
                        <c:v>7.77</c:v>
                      </c:pt>
                      <c:pt idx="95">
                        <c:v>7.79</c:v>
                      </c:pt>
                      <c:pt idx="96">
                        <c:v>7.68</c:v>
                      </c:pt>
                      <c:pt idx="97">
                        <c:v>7.7</c:v>
                      </c:pt>
                      <c:pt idx="98">
                        <c:v>7.72</c:v>
                      </c:pt>
                      <c:pt idx="99">
                        <c:v>7.71</c:v>
                      </c:pt>
                      <c:pt idx="100">
                        <c:v>7.73</c:v>
                      </c:pt>
                      <c:pt idx="101">
                        <c:v>8.06</c:v>
                      </c:pt>
                      <c:pt idx="102">
                        <c:v>8.07</c:v>
                      </c:pt>
                      <c:pt idx="103">
                        <c:v>8.1199999999999992</c:v>
                      </c:pt>
                      <c:pt idx="104">
                        <c:v>8.1</c:v>
                      </c:pt>
                      <c:pt idx="105">
                        <c:v>8.0299999999999994</c:v>
                      </c:pt>
                      <c:pt idx="106">
                        <c:v>7.92</c:v>
                      </c:pt>
                      <c:pt idx="107">
                        <c:v>7.92</c:v>
                      </c:pt>
                      <c:pt idx="108">
                        <c:v>7.78</c:v>
                      </c:pt>
                      <c:pt idx="109">
                        <c:v>7.81</c:v>
                      </c:pt>
                      <c:pt idx="110">
                        <c:v>7.66</c:v>
                      </c:pt>
                      <c:pt idx="111">
                        <c:v>7.68</c:v>
                      </c:pt>
                      <c:pt idx="112">
                        <c:v>7.58</c:v>
                      </c:pt>
                      <c:pt idx="113">
                        <c:v>7.52</c:v>
                      </c:pt>
                      <c:pt idx="114">
                        <c:v>7.41</c:v>
                      </c:pt>
                      <c:pt idx="115">
                        <c:v>7.29</c:v>
                      </c:pt>
                      <c:pt idx="116">
                        <c:v>7.35</c:v>
                      </c:pt>
                      <c:pt idx="117">
                        <c:v>7.36</c:v>
                      </c:pt>
                      <c:pt idx="118">
                        <c:v>7.49</c:v>
                      </c:pt>
                      <c:pt idx="119">
                        <c:v>7.62</c:v>
                      </c:pt>
                      <c:pt idx="120">
                        <c:v>7.62</c:v>
                      </c:pt>
                      <c:pt idx="121">
                        <c:v>7.44</c:v>
                      </c:pt>
                      <c:pt idx="122">
                        <c:v>7.38</c:v>
                      </c:pt>
                      <c:pt idx="123">
                        <c:v>7.29</c:v>
                      </c:pt>
                      <c:pt idx="124">
                        <c:v>7.18</c:v>
                      </c:pt>
                      <c:pt idx="125">
                        <c:v>7.13</c:v>
                      </c:pt>
                      <c:pt idx="126">
                        <c:v>7.04</c:v>
                      </c:pt>
                      <c:pt idx="127">
                        <c:v>6.91</c:v>
                      </c:pt>
                      <c:pt idx="128">
                        <c:v>6.97</c:v>
                      </c:pt>
                      <c:pt idx="129">
                        <c:v>6.95</c:v>
                      </c:pt>
                      <c:pt idx="130">
                        <c:v>6.9</c:v>
                      </c:pt>
                      <c:pt idx="131">
                        <c:v>6.69</c:v>
                      </c:pt>
                      <c:pt idx="132">
                        <c:v>6.82</c:v>
                      </c:pt>
                      <c:pt idx="133">
                        <c:v>7.05</c:v>
                      </c:pt>
                      <c:pt idx="134">
                        <c:v>7.11</c:v>
                      </c:pt>
                      <c:pt idx="135">
                        <c:v>6.96</c:v>
                      </c:pt>
                      <c:pt idx="136">
                        <c:v>7</c:v>
                      </c:pt>
                      <c:pt idx="137">
                        <c:v>6.84</c:v>
                      </c:pt>
                      <c:pt idx="138">
                        <c:v>6.76</c:v>
                      </c:pt>
                      <c:pt idx="139">
                        <c:v>6.69</c:v>
                      </c:pt>
                      <c:pt idx="140">
                        <c:v>6.5</c:v>
                      </c:pt>
                      <c:pt idx="141">
                        <c:v>6.59</c:v>
                      </c:pt>
                      <c:pt idx="142">
                        <c:v>6.79</c:v>
                      </c:pt>
                      <c:pt idx="143">
                        <c:v>6.79</c:v>
                      </c:pt>
                      <c:pt idx="144">
                        <c:v>6.82</c:v>
                      </c:pt>
                      <c:pt idx="145">
                        <c:v>6.75</c:v>
                      </c:pt>
                      <c:pt idx="146">
                        <c:v>6.88</c:v>
                      </c:pt>
                      <c:pt idx="147">
                        <c:v>6.82</c:v>
                      </c:pt>
                      <c:pt idx="148">
                        <c:v>6.86</c:v>
                      </c:pt>
                      <c:pt idx="149">
                        <c:v>6.8</c:v>
                      </c:pt>
                      <c:pt idx="150">
                        <c:v>6.98</c:v>
                      </c:pt>
                      <c:pt idx="151">
                        <c:v>7.13</c:v>
                      </c:pt>
                      <c:pt idx="152">
                        <c:v>7.12</c:v>
                      </c:pt>
                      <c:pt idx="153">
                        <c:v>7.23</c:v>
                      </c:pt>
                      <c:pt idx="154">
                        <c:v>7.18</c:v>
                      </c:pt>
                      <c:pt idx="155">
                        <c:v>7.14</c:v>
                      </c:pt>
                      <c:pt idx="156">
                        <c:v>7.14</c:v>
                      </c:pt>
                      <c:pt idx="157">
                        <c:v>7.11</c:v>
                      </c:pt>
                      <c:pt idx="158">
                        <c:v>6.95</c:v>
                      </c:pt>
                      <c:pt idx="159">
                        <c:v>6.98</c:v>
                      </c:pt>
                      <c:pt idx="160">
                        <c:v>7.23</c:v>
                      </c:pt>
                      <c:pt idx="161">
                        <c:v>7.15</c:v>
                      </c:pt>
                      <c:pt idx="162">
                        <c:v>7.48</c:v>
                      </c:pt>
                      <c:pt idx="163">
                        <c:v>7.25</c:v>
                      </c:pt>
                      <c:pt idx="164">
                        <c:v>7.38</c:v>
                      </c:pt>
                      <c:pt idx="165">
                        <c:v>7.53</c:v>
                      </c:pt>
                      <c:pt idx="166">
                        <c:v>7.32</c:v>
                      </c:pt>
                      <c:pt idx="167">
                        <c:v>7.21</c:v>
                      </c:pt>
                      <c:pt idx="168">
                        <c:v>7.04</c:v>
                      </c:pt>
                      <c:pt idx="169">
                        <c:v>6.92</c:v>
                      </c:pt>
                      <c:pt idx="170">
                        <c:v>6.92</c:v>
                      </c:pt>
                      <c:pt idx="171">
                        <c:v>6.92</c:v>
                      </c:pt>
                      <c:pt idx="172">
                        <c:v>6.77</c:v>
                      </c:pt>
                      <c:pt idx="173">
                        <c:v>6.78</c:v>
                      </c:pt>
                      <c:pt idx="174">
                        <c:v>6.75</c:v>
                      </c:pt>
                      <c:pt idx="175">
                        <c:v>6.72</c:v>
                      </c:pt>
                      <c:pt idx="176">
                        <c:v>7.04</c:v>
                      </c:pt>
                      <c:pt idx="177">
                        <c:v>7.01</c:v>
                      </c:pt>
                      <c:pt idx="178">
                        <c:v>7.01</c:v>
                      </c:pt>
                      <c:pt idx="179">
                        <c:v>6.91</c:v>
                      </c:pt>
                      <c:pt idx="180">
                        <c:v>6.87</c:v>
                      </c:pt>
                      <c:pt idx="181">
                        <c:v>6.87</c:v>
                      </c:pt>
                      <c:pt idx="182">
                        <c:v>6.82</c:v>
                      </c:pt>
                      <c:pt idx="183">
                        <c:v>6.81</c:v>
                      </c:pt>
                      <c:pt idx="184">
                        <c:v>6.76</c:v>
                      </c:pt>
                      <c:pt idx="185">
                        <c:v>6.82</c:v>
                      </c:pt>
                      <c:pt idx="186">
                        <c:v>6.84</c:v>
                      </c:pt>
                      <c:pt idx="187">
                        <c:v>6.87</c:v>
                      </c:pt>
                      <c:pt idx="188">
                        <c:v>6.89</c:v>
                      </c:pt>
                      <c:pt idx="189">
                        <c:v>6.88</c:v>
                      </c:pt>
                      <c:pt idx="190">
                        <c:v>7.04</c:v>
                      </c:pt>
                      <c:pt idx="191">
                        <c:v>7.11</c:v>
                      </c:pt>
                      <c:pt idx="192">
                        <c:v>7.31</c:v>
                      </c:pt>
                      <c:pt idx="193">
                        <c:v>7.28</c:v>
                      </c:pt>
                      <c:pt idx="194">
                        <c:v>7.33</c:v>
                      </c:pt>
                      <c:pt idx="195">
                        <c:v>7.42</c:v>
                      </c:pt>
                      <c:pt idx="196">
                        <c:v>7.59</c:v>
                      </c:pt>
                      <c:pt idx="197">
                        <c:v>7.57</c:v>
                      </c:pt>
                      <c:pt idx="198">
                        <c:v>7.61</c:v>
                      </c:pt>
                      <c:pt idx="199">
                        <c:v>7.62</c:v>
                      </c:pt>
                      <c:pt idx="200">
                        <c:v>7.4</c:v>
                      </c:pt>
                      <c:pt idx="201">
                        <c:v>7.09</c:v>
                      </c:pt>
                      <c:pt idx="202">
                        <c:v>7.11</c:v>
                      </c:pt>
                      <c:pt idx="203">
                        <c:v>7.15</c:v>
                      </c:pt>
                      <c:pt idx="204">
                        <c:v>7.21</c:v>
                      </c:pt>
                      <c:pt idx="205">
                        <c:v>7.28</c:v>
                      </c:pt>
                      <c:pt idx="206">
                        <c:v>7.3</c:v>
                      </c:pt>
                      <c:pt idx="207">
                        <c:v>7.5</c:v>
                      </c:pt>
                      <c:pt idx="208">
                        <c:v>7.51</c:v>
                      </c:pt>
                      <c:pt idx="210">
                        <c:v>7.51</c:v>
                      </c:pt>
                      <c:pt idx="211">
                        <c:v>7.59</c:v>
                      </c:pt>
                      <c:pt idx="212">
                        <c:v>7.65</c:v>
                      </c:pt>
                      <c:pt idx="213">
                        <c:v>7.72</c:v>
                      </c:pt>
                      <c:pt idx="214">
                        <c:v>7.57</c:v>
                      </c:pt>
                      <c:pt idx="215">
                        <c:v>7.51</c:v>
                      </c:pt>
                      <c:pt idx="217">
                        <c:v>7.3</c:v>
                      </c:pt>
                      <c:pt idx="218">
                        <c:v>7.21</c:v>
                      </c:pt>
                      <c:pt idx="219">
                        <c:v>6.97</c:v>
                      </c:pt>
                      <c:pt idx="220">
                        <c:v>7.2</c:v>
                      </c:pt>
                      <c:pt idx="221">
                        <c:v>7.15</c:v>
                      </c:pt>
                      <c:pt idx="222">
                        <c:v>7.21</c:v>
                      </c:pt>
                      <c:pt idx="223">
                        <c:v>7.12</c:v>
                      </c:pt>
                      <c:pt idx="224">
                        <c:v>7.13</c:v>
                      </c:pt>
                      <c:pt idx="225">
                        <c:v>7.23</c:v>
                      </c:pt>
                      <c:pt idx="226">
                        <c:v>6.99</c:v>
                      </c:pt>
                      <c:pt idx="227">
                        <c:v>6.96</c:v>
                      </c:pt>
                      <c:pt idx="228">
                        <c:v>6.7</c:v>
                      </c:pt>
                      <c:pt idx="229">
                        <c:v>6.79</c:v>
                      </c:pt>
                      <c:pt idx="230">
                        <c:v>6.5</c:v>
                      </c:pt>
                      <c:pt idx="231">
                        <c:v>6.74</c:v>
                      </c:pt>
                      <c:pt idx="232">
                        <c:v>6.79</c:v>
                      </c:pt>
                      <c:pt idx="233">
                        <c:v>6.97</c:v>
                      </c:pt>
                      <c:pt idx="234">
                        <c:v>6.96</c:v>
                      </c:pt>
                      <c:pt idx="235">
                        <c:v>6.83</c:v>
                      </c:pt>
                      <c:pt idx="236">
                        <c:v>6.63</c:v>
                      </c:pt>
                      <c:pt idx="237">
                        <c:v>6.54</c:v>
                      </c:pt>
                      <c:pt idx="238">
                        <c:v>6.7</c:v>
                      </c:pt>
                      <c:pt idx="239">
                        <c:v>6.66</c:v>
                      </c:pt>
                      <c:pt idx="240">
                        <c:v>6.29</c:v>
                      </c:pt>
                      <c:pt idx="241">
                        <c:v>6.34</c:v>
                      </c:pt>
                      <c:pt idx="242">
                        <c:v>6.28</c:v>
                      </c:pt>
                      <c:pt idx="243">
                        <c:v>6.36</c:v>
                      </c:pt>
                      <c:pt idx="244">
                        <c:v>6.32</c:v>
                      </c:pt>
                      <c:pt idx="245">
                        <c:v>6.08</c:v>
                      </c:pt>
                      <c:pt idx="246">
                        <c:v>6.22</c:v>
                      </c:pt>
                      <c:pt idx="247">
                        <c:v>5.9</c:v>
                      </c:pt>
                      <c:pt idx="248">
                        <c:v>5.89</c:v>
                      </c:pt>
                      <c:pt idx="249">
                        <c:v>5.99</c:v>
                      </c:pt>
                      <c:pt idx="250">
                        <c:v>6.03</c:v>
                      </c:pt>
                      <c:pt idx="251">
                        <c:v>5.9</c:v>
                      </c:pt>
                      <c:pt idx="252">
                        <c:v>5.76</c:v>
                      </c:pt>
                      <c:pt idx="253">
                        <c:v>5.78</c:v>
                      </c:pt>
                      <c:pt idx="255">
                        <c:v>5.82</c:v>
                      </c:pt>
                      <c:pt idx="256">
                        <c:v>5.8</c:v>
                      </c:pt>
                      <c:pt idx="257">
                        <c:v>5.79</c:v>
                      </c:pt>
                      <c:pt idx="258">
                        <c:v>5.93</c:v>
                      </c:pt>
                      <c:pt idx="259">
                        <c:v>5.96</c:v>
                      </c:pt>
                      <c:pt idx="260">
                        <c:v>5.96</c:v>
                      </c:pt>
                      <c:pt idx="261">
                        <c:v>6.04</c:v>
                      </c:pt>
                      <c:pt idx="262">
                        <c:v>5.97</c:v>
                      </c:pt>
                      <c:pt idx="263">
                        <c:v>5.95</c:v>
                      </c:pt>
                      <c:pt idx="264">
                        <c:v>5.85</c:v>
                      </c:pt>
                      <c:pt idx="265">
                        <c:v>5.81</c:v>
                      </c:pt>
                      <c:pt idx="266">
                        <c:v>5.64</c:v>
                      </c:pt>
                      <c:pt idx="267">
                        <c:v>5.63</c:v>
                      </c:pt>
                      <c:pt idx="268">
                        <c:v>5.72</c:v>
                      </c:pt>
                      <c:pt idx="269">
                        <c:v>5.81</c:v>
                      </c:pt>
                      <c:pt idx="270">
                        <c:v>5.83</c:v>
                      </c:pt>
                      <c:pt idx="271">
                        <c:v>5.78</c:v>
                      </c:pt>
                      <c:pt idx="272">
                        <c:v>5.8</c:v>
                      </c:pt>
                      <c:pt idx="273">
                        <c:v>5.92</c:v>
                      </c:pt>
                      <c:pt idx="274">
                        <c:v>5.98</c:v>
                      </c:pt>
                      <c:pt idx="275">
                        <c:v>6.18</c:v>
                      </c:pt>
                      <c:pt idx="276">
                        <c:v>6.11</c:v>
                      </c:pt>
                      <c:pt idx="277">
                        <c:v>6.21</c:v>
                      </c:pt>
                      <c:pt idx="278">
                        <c:v>6.19</c:v>
                      </c:pt>
                      <c:pt idx="279">
                        <c:v>6.03</c:v>
                      </c:pt>
                      <c:pt idx="280">
                        <c:v>5.97</c:v>
                      </c:pt>
                      <c:pt idx="281">
                        <c:v>5.79</c:v>
                      </c:pt>
                      <c:pt idx="282">
                        <c:v>5.97</c:v>
                      </c:pt>
                      <c:pt idx="283">
                        <c:v>6.08</c:v>
                      </c:pt>
                      <c:pt idx="284">
                        <c:v>6.11</c:v>
                      </c:pt>
                      <c:pt idx="285">
                        <c:v>6.16</c:v>
                      </c:pt>
                      <c:pt idx="286">
                        <c:v>6.02</c:v>
                      </c:pt>
                      <c:pt idx="287">
                        <c:v>6</c:v>
                      </c:pt>
                      <c:pt idx="288">
                        <c:v>6.08</c:v>
                      </c:pt>
                      <c:pt idx="289">
                        <c:v>6.17</c:v>
                      </c:pt>
                      <c:pt idx="290" formatCode="0.00">
                        <c:v>6.13</c:v>
                      </c:pt>
                      <c:pt idx="291" formatCode="0.00">
                        <c:v>6.1</c:v>
                      </c:pt>
                      <c:pt idx="292" formatCode="0.00">
                        <c:v>6.07</c:v>
                      </c:pt>
                      <c:pt idx="293" formatCode="0.00">
                        <c:v>6.04</c:v>
                      </c:pt>
                      <c:pt idx="294" formatCode="0.00">
                        <c:v>6</c:v>
                      </c:pt>
                      <c:pt idx="295" formatCode="0.00">
                        <c:v>6</c:v>
                      </c:pt>
                      <c:pt idx="296" formatCode="0.00">
                        <c:v>5.96</c:v>
                      </c:pt>
                      <c:pt idx="297" formatCode="0.00">
                        <c:v>5.89</c:v>
                      </c:pt>
                      <c:pt idx="298" formatCode="0.00">
                        <c:v>5.91</c:v>
                      </c:pt>
                      <c:pt idx="299" formatCode="0.00">
                        <c:v>6.12</c:v>
                      </c:pt>
                      <c:pt idx="300" formatCode="0.00">
                        <c:v>6.12</c:v>
                      </c:pt>
                      <c:pt idx="301" formatCode="0.00">
                        <c:v>6.19</c:v>
                      </c:pt>
                      <c:pt idx="302" formatCode="0.00">
                        <c:v>6.07</c:v>
                      </c:pt>
                      <c:pt idx="303" formatCode="0.00">
                        <c:v>6.07</c:v>
                      </c:pt>
                      <c:pt idx="304" formatCode="0.00">
                        <c:v>6.04</c:v>
                      </c:pt>
                      <c:pt idx="305" formatCode="0.00">
                        <c:v>6.04</c:v>
                      </c:pt>
                      <c:pt idx="306" formatCode="0.00">
                        <c:v>6</c:v>
                      </c:pt>
                      <c:pt idx="307" formatCode="0.00">
                        <c:v>5.97</c:v>
                      </c:pt>
                      <c:pt idx="308" formatCode="0.00">
                        <c:v>6.01</c:v>
                      </c:pt>
                      <c:pt idx="309" formatCode="0.00">
                        <c:v>6.06</c:v>
                      </c:pt>
                      <c:pt idx="310" formatCode="0.00">
                        <c:v>6</c:v>
                      </c:pt>
                      <c:pt idx="312" formatCode="0.00">
                        <c:v>6.17</c:v>
                      </c:pt>
                      <c:pt idx="313" formatCode="0.00">
                        <c:v>6.45</c:v>
                      </c:pt>
                      <c:pt idx="314" formatCode="0.00">
                        <c:v>6.21</c:v>
                      </c:pt>
                      <c:pt idx="315" formatCode="0.00">
                        <c:v>6.26</c:v>
                      </c:pt>
                      <c:pt idx="316" formatCode="0.00">
                        <c:v>6.38</c:v>
                      </c:pt>
                      <c:pt idx="317" formatCode="0.00">
                        <c:v>6.37</c:v>
                      </c:pt>
                      <c:pt idx="318" formatCode="0.00">
                        <c:v>6.44</c:v>
                      </c:pt>
                      <c:pt idx="319" formatCode="0.00">
                        <c:v>6.48</c:v>
                      </c:pt>
                      <c:pt idx="320" formatCode="0.00">
                        <c:v>6.55</c:v>
                      </c:pt>
                      <c:pt idx="322" formatCode="0.00">
                        <c:v>6.59</c:v>
                      </c:pt>
                      <c:pt idx="323" formatCode="0.00">
                        <c:v>6.65</c:v>
                      </c:pt>
                      <c:pt idx="324" formatCode="0.00">
                        <c:v>6.67</c:v>
                      </c:pt>
                      <c:pt idx="325" formatCode="0.00">
                        <c:v>6.58</c:v>
                      </c:pt>
                      <c:pt idx="326" formatCode="0.00">
                        <c:v>6.6</c:v>
                      </c:pt>
                      <c:pt idx="327" formatCode="0.00">
                        <c:v>6.69</c:v>
                      </c:pt>
                      <c:pt idx="328" formatCode="0.00">
                        <c:v>6.65</c:v>
                      </c:pt>
                      <c:pt idx="329" formatCode="0.00">
                        <c:v>6.87</c:v>
                      </c:pt>
                      <c:pt idx="330" formatCode="0.00">
                        <c:v>6.89</c:v>
                      </c:pt>
                      <c:pt idx="331" formatCode="0.00">
                        <c:v>6.87</c:v>
                      </c:pt>
                      <c:pt idx="332" formatCode="0.00">
                        <c:v>7.1</c:v>
                      </c:pt>
                      <c:pt idx="333" formatCode="0.00">
                        <c:v>7.19</c:v>
                      </c:pt>
                      <c:pt idx="334" formatCode="0.00">
                        <c:v>7.15</c:v>
                      </c:pt>
                      <c:pt idx="335" formatCode="0.00">
                        <c:v>7.13</c:v>
                      </c:pt>
                      <c:pt idx="336" formatCode="0.00">
                        <c:v>7.12</c:v>
                      </c:pt>
                      <c:pt idx="337" formatCode="0.00">
                        <c:v>7.07</c:v>
                      </c:pt>
                      <c:pt idx="338" formatCode="0.00">
                        <c:v>6.92</c:v>
                      </c:pt>
                      <c:pt idx="339" formatCode="0.00">
                        <c:v>6.97</c:v>
                      </c:pt>
                      <c:pt idx="340" formatCode="0.00">
                        <c:v>7.06</c:v>
                      </c:pt>
                      <c:pt idx="341" formatCode="0.00">
                        <c:v>7.06</c:v>
                      </c:pt>
                      <c:pt idx="342" formatCode="0.00">
                        <c:v>7.07</c:v>
                      </c:pt>
                      <c:pt idx="344" formatCode="0.00">
                        <c:v>7.05</c:v>
                      </c:pt>
                      <c:pt idx="345" formatCode="0.00">
                        <c:v>6.9</c:v>
                      </c:pt>
                      <c:pt idx="346" formatCode="0.00">
                        <c:v>6.75</c:v>
                      </c:pt>
                      <c:pt idx="347" formatCode="0.00">
                        <c:v>6.56</c:v>
                      </c:pt>
                      <c:pt idx="348" formatCode="0.00">
                        <c:v>6.44</c:v>
                      </c:pt>
                      <c:pt idx="349" formatCode="0.00">
                        <c:v>6.52</c:v>
                      </c:pt>
                      <c:pt idx="350" formatCode="0.00">
                        <c:v>6.63</c:v>
                      </c:pt>
                      <c:pt idx="351" formatCode="0.00">
                        <c:v>6.62</c:v>
                      </c:pt>
                      <c:pt idx="352" formatCode="0.00">
                        <c:v>6.6</c:v>
                      </c:pt>
                      <c:pt idx="353" formatCode="0.00">
                        <c:v>6.58</c:v>
                      </c:pt>
                      <c:pt idx="354" formatCode="0.00">
                        <c:v>6.42</c:v>
                      </c:pt>
                      <c:pt idx="355" formatCode="0.00">
                        <c:v>6.47</c:v>
                      </c:pt>
                      <c:pt idx="357" formatCode="0.00">
                        <c:v>6.53</c:v>
                      </c:pt>
                      <c:pt idx="358" formatCode="0.00">
                        <c:v>6.55</c:v>
                      </c:pt>
                      <c:pt idx="359" formatCode="0.00">
                        <c:v>6.66</c:v>
                      </c:pt>
                      <c:pt idx="360" formatCode="0.00">
                        <c:v>6.75</c:v>
                      </c:pt>
                      <c:pt idx="361" formatCode="0.00">
                        <c:v>6.89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B-EC55-40A3-BF43-42E778EA870E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Munka1!$L$1</c15:sqref>
                        </c15:formulaRef>
                      </c:ext>
                    </c:extLst>
                    <c:strCache>
                      <c:ptCount val="1"/>
                      <c:pt idx="0">
                        <c:v>15 év 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Munka1!$A$2:$A$363</c15:sqref>
                        </c15:formulaRef>
                      </c:ext>
                    </c:extLst>
                    <c:numCache>
                      <c:formatCode>m/d/yyyy</c:formatCode>
                      <c:ptCount val="362"/>
                      <c:pt idx="0">
                        <c:v>44928</c:v>
                      </c:pt>
                      <c:pt idx="1">
                        <c:v>44929</c:v>
                      </c:pt>
                      <c:pt idx="2">
                        <c:v>44930</c:v>
                      </c:pt>
                      <c:pt idx="3">
                        <c:v>44931</c:v>
                      </c:pt>
                      <c:pt idx="4">
                        <c:v>44932</c:v>
                      </c:pt>
                      <c:pt idx="5">
                        <c:v>44935</c:v>
                      </c:pt>
                      <c:pt idx="6">
                        <c:v>44936</c:v>
                      </c:pt>
                      <c:pt idx="7">
                        <c:v>44937</c:v>
                      </c:pt>
                      <c:pt idx="8">
                        <c:v>44938</c:v>
                      </c:pt>
                      <c:pt idx="9">
                        <c:v>44939</c:v>
                      </c:pt>
                      <c:pt idx="10">
                        <c:v>44942</c:v>
                      </c:pt>
                      <c:pt idx="11">
                        <c:v>44943</c:v>
                      </c:pt>
                      <c:pt idx="12">
                        <c:v>44944</c:v>
                      </c:pt>
                      <c:pt idx="13">
                        <c:v>44945</c:v>
                      </c:pt>
                      <c:pt idx="14">
                        <c:v>44946</c:v>
                      </c:pt>
                      <c:pt idx="15">
                        <c:v>44949</c:v>
                      </c:pt>
                      <c:pt idx="16">
                        <c:v>44950</c:v>
                      </c:pt>
                      <c:pt idx="17">
                        <c:v>44951</c:v>
                      </c:pt>
                      <c:pt idx="18">
                        <c:v>44952</c:v>
                      </c:pt>
                      <c:pt idx="19">
                        <c:v>44953</c:v>
                      </c:pt>
                      <c:pt idx="20">
                        <c:v>44956</c:v>
                      </c:pt>
                      <c:pt idx="21">
                        <c:v>44957</c:v>
                      </c:pt>
                      <c:pt idx="22">
                        <c:v>44958</c:v>
                      </c:pt>
                      <c:pt idx="23">
                        <c:v>44959</c:v>
                      </c:pt>
                      <c:pt idx="24">
                        <c:v>44960</c:v>
                      </c:pt>
                      <c:pt idx="25">
                        <c:v>44963</c:v>
                      </c:pt>
                      <c:pt idx="26">
                        <c:v>44964</c:v>
                      </c:pt>
                      <c:pt idx="27">
                        <c:v>44965</c:v>
                      </c:pt>
                      <c:pt idx="28">
                        <c:v>44966</c:v>
                      </c:pt>
                      <c:pt idx="29">
                        <c:v>44967</c:v>
                      </c:pt>
                      <c:pt idx="30">
                        <c:v>44970</c:v>
                      </c:pt>
                      <c:pt idx="31">
                        <c:v>44971</c:v>
                      </c:pt>
                      <c:pt idx="32">
                        <c:v>44972</c:v>
                      </c:pt>
                      <c:pt idx="33">
                        <c:v>44973</c:v>
                      </c:pt>
                      <c:pt idx="34">
                        <c:v>44974</c:v>
                      </c:pt>
                      <c:pt idx="35">
                        <c:v>44977</c:v>
                      </c:pt>
                      <c:pt idx="36">
                        <c:v>44978</c:v>
                      </c:pt>
                      <c:pt idx="37">
                        <c:v>44979</c:v>
                      </c:pt>
                      <c:pt idx="38">
                        <c:v>44980</c:v>
                      </c:pt>
                      <c:pt idx="39">
                        <c:v>44981</c:v>
                      </c:pt>
                      <c:pt idx="40">
                        <c:v>44984</c:v>
                      </c:pt>
                      <c:pt idx="41">
                        <c:v>44985</c:v>
                      </c:pt>
                      <c:pt idx="42">
                        <c:v>44986</c:v>
                      </c:pt>
                      <c:pt idx="43">
                        <c:v>44987</c:v>
                      </c:pt>
                      <c:pt idx="44">
                        <c:v>44988</c:v>
                      </c:pt>
                      <c:pt idx="45">
                        <c:v>44991</c:v>
                      </c:pt>
                      <c:pt idx="46">
                        <c:v>44992</c:v>
                      </c:pt>
                      <c:pt idx="47">
                        <c:v>44993</c:v>
                      </c:pt>
                      <c:pt idx="48">
                        <c:v>44994</c:v>
                      </c:pt>
                      <c:pt idx="49">
                        <c:v>44995</c:v>
                      </c:pt>
                      <c:pt idx="50">
                        <c:v>44998</c:v>
                      </c:pt>
                      <c:pt idx="51">
                        <c:v>44999</c:v>
                      </c:pt>
                      <c:pt idx="52">
                        <c:v>45000</c:v>
                      </c:pt>
                      <c:pt idx="53">
                        <c:v>45001</c:v>
                      </c:pt>
                      <c:pt idx="54">
                        <c:v>45002</c:v>
                      </c:pt>
                      <c:pt idx="55">
                        <c:v>45005</c:v>
                      </c:pt>
                      <c:pt idx="56">
                        <c:v>45006</c:v>
                      </c:pt>
                      <c:pt idx="57">
                        <c:v>45007</c:v>
                      </c:pt>
                      <c:pt idx="58">
                        <c:v>45008</c:v>
                      </c:pt>
                      <c:pt idx="59">
                        <c:v>45009</c:v>
                      </c:pt>
                      <c:pt idx="60">
                        <c:v>45012</c:v>
                      </c:pt>
                      <c:pt idx="61">
                        <c:v>45013</c:v>
                      </c:pt>
                      <c:pt idx="62">
                        <c:v>45014</c:v>
                      </c:pt>
                      <c:pt idx="63">
                        <c:v>45015</c:v>
                      </c:pt>
                      <c:pt idx="64">
                        <c:v>45016</c:v>
                      </c:pt>
                      <c:pt idx="65">
                        <c:v>45019</c:v>
                      </c:pt>
                      <c:pt idx="66">
                        <c:v>45020</c:v>
                      </c:pt>
                      <c:pt idx="67">
                        <c:v>45021</c:v>
                      </c:pt>
                      <c:pt idx="68">
                        <c:v>45022</c:v>
                      </c:pt>
                      <c:pt idx="69">
                        <c:v>45023</c:v>
                      </c:pt>
                      <c:pt idx="70">
                        <c:v>45026</c:v>
                      </c:pt>
                      <c:pt idx="71">
                        <c:v>45027</c:v>
                      </c:pt>
                      <c:pt idx="72">
                        <c:v>45028</c:v>
                      </c:pt>
                      <c:pt idx="73">
                        <c:v>45029</c:v>
                      </c:pt>
                      <c:pt idx="74">
                        <c:v>45030</c:v>
                      </c:pt>
                      <c:pt idx="75">
                        <c:v>45033</c:v>
                      </c:pt>
                      <c:pt idx="76">
                        <c:v>45034</c:v>
                      </c:pt>
                      <c:pt idx="77">
                        <c:v>45035</c:v>
                      </c:pt>
                      <c:pt idx="78">
                        <c:v>45036</c:v>
                      </c:pt>
                      <c:pt idx="79">
                        <c:v>45037</c:v>
                      </c:pt>
                      <c:pt idx="80">
                        <c:v>45040</c:v>
                      </c:pt>
                      <c:pt idx="81">
                        <c:v>45041</c:v>
                      </c:pt>
                      <c:pt idx="82">
                        <c:v>45042</c:v>
                      </c:pt>
                      <c:pt idx="83">
                        <c:v>45043</c:v>
                      </c:pt>
                      <c:pt idx="84">
                        <c:v>45044</c:v>
                      </c:pt>
                      <c:pt idx="85">
                        <c:v>45047</c:v>
                      </c:pt>
                      <c:pt idx="86">
                        <c:v>45048</c:v>
                      </c:pt>
                      <c:pt idx="87">
                        <c:v>45049</c:v>
                      </c:pt>
                      <c:pt idx="88">
                        <c:v>45050</c:v>
                      </c:pt>
                      <c:pt idx="89">
                        <c:v>45051</c:v>
                      </c:pt>
                      <c:pt idx="90">
                        <c:v>45054</c:v>
                      </c:pt>
                      <c:pt idx="91">
                        <c:v>45055</c:v>
                      </c:pt>
                      <c:pt idx="92">
                        <c:v>45056</c:v>
                      </c:pt>
                      <c:pt idx="93">
                        <c:v>45057</c:v>
                      </c:pt>
                      <c:pt idx="94">
                        <c:v>45058</c:v>
                      </c:pt>
                      <c:pt idx="95">
                        <c:v>45061</c:v>
                      </c:pt>
                      <c:pt idx="96">
                        <c:v>45062</c:v>
                      </c:pt>
                      <c:pt idx="97">
                        <c:v>45063</c:v>
                      </c:pt>
                      <c:pt idx="98">
                        <c:v>45064</c:v>
                      </c:pt>
                      <c:pt idx="99">
                        <c:v>45065</c:v>
                      </c:pt>
                      <c:pt idx="100">
                        <c:v>45068</c:v>
                      </c:pt>
                      <c:pt idx="101">
                        <c:v>45069</c:v>
                      </c:pt>
                      <c:pt idx="102">
                        <c:v>45070</c:v>
                      </c:pt>
                      <c:pt idx="103">
                        <c:v>45071</c:v>
                      </c:pt>
                      <c:pt idx="104">
                        <c:v>45072</c:v>
                      </c:pt>
                      <c:pt idx="105">
                        <c:v>45076</c:v>
                      </c:pt>
                      <c:pt idx="106">
                        <c:v>45077</c:v>
                      </c:pt>
                      <c:pt idx="107">
                        <c:v>45078</c:v>
                      </c:pt>
                      <c:pt idx="108">
                        <c:v>45079</c:v>
                      </c:pt>
                      <c:pt idx="109">
                        <c:v>45082</c:v>
                      </c:pt>
                      <c:pt idx="110">
                        <c:v>45083</c:v>
                      </c:pt>
                      <c:pt idx="111">
                        <c:v>45084</c:v>
                      </c:pt>
                      <c:pt idx="112">
                        <c:v>45085</c:v>
                      </c:pt>
                      <c:pt idx="113">
                        <c:v>45086</c:v>
                      </c:pt>
                      <c:pt idx="114">
                        <c:v>45089</c:v>
                      </c:pt>
                      <c:pt idx="115">
                        <c:v>45090</c:v>
                      </c:pt>
                      <c:pt idx="116">
                        <c:v>45091</c:v>
                      </c:pt>
                      <c:pt idx="117">
                        <c:v>45092</c:v>
                      </c:pt>
                      <c:pt idx="118">
                        <c:v>45093</c:v>
                      </c:pt>
                      <c:pt idx="119">
                        <c:v>45096</c:v>
                      </c:pt>
                      <c:pt idx="120">
                        <c:v>45097</c:v>
                      </c:pt>
                      <c:pt idx="121">
                        <c:v>45098</c:v>
                      </c:pt>
                      <c:pt idx="122">
                        <c:v>45099</c:v>
                      </c:pt>
                      <c:pt idx="123">
                        <c:v>45100</c:v>
                      </c:pt>
                      <c:pt idx="124">
                        <c:v>45103</c:v>
                      </c:pt>
                      <c:pt idx="125">
                        <c:v>45104</c:v>
                      </c:pt>
                      <c:pt idx="126">
                        <c:v>45105</c:v>
                      </c:pt>
                      <c:pt idx="127">
                        <c:v>45106</c:v>
                      </c:pt>
                      <c:pt idx="128">
                        <c:v>45107</c:v>
                      </c:pt>
                      <c:pt idx="129">
                        <c:v>45110</c:v>
                      </c:pt>
                      <c:pt idx="130">
                        <c:v>45111</c:v>
                      </c:pt>
                      <c:pt idx="131">
                        <c:v>45112</c:v>
                      </c:pt>
                      <c:pt idx="132">
                        <c:v>45113</c:v>
                      </c:pt>
                      <c:pt idx="133">
                        <c:v>45114</c:v>
                      </c:pt>
                      <c:pt idx="134">
                        <c:v>45117</c:v>
                      </c:pt>
                      <c:pt idx="135">
                        <c:v>45118</c:v>
                      </c:pt>
                      <c:pt idx="136">
                        <c:v>45119</c:v>
                      </c:pt>
                      <c:pt idx="137">
                        <c:v>45120</c:v>
                      </c:pt>
                      <c:pt idx="138">
                        <c:v>45121</c:v>
                      </c:pt>
                      <c:pt idx="139">
                        <c:v>45124</c:v>
                      </c:pt>
                      <c:pt idx="140">
                        <c:v>45125</c:v>
                      </c:pt>
                      <c:pt idx="141">
                        <c:v>45126</c:v>
                      </c:pt>
                      <c:pt idx="142">
                        <c:v>45127</c:v>
                      </c:pt>
                      <c:pt idx="143">
                        <c:v>45128</c:v>
                      </c:pt>
                      <c:pt idx="144">
                        <c:v>45131</c:v>
                      </c:pt>
                      <c:pt idx="145">
                        <c:v>45132</c:v>
                      </c:pt>
                      <c:pt idx="146">
                        <c:v>45133</c:v>
                      </c:pt>
                      <c:pt idx="147">
                        <c:v>45134</c:v>
                      </c:pt>
                      <c:pt idx="148">
                        <c:v>45135</c:v>
                      </c:pt>
                      <c:pt idx="149">
                        <c:v>45138</c:v>
                      </c:pt>
                      <c:pt idx="150">
                        <c:v>45139</c:v>
                      </c:pt>
                      <c:pt idx="151">
                        <c:v>45140</c:v>
                      </c:pt>
                      <c:pt idx="152">
                        <c:v>45141</c:v>
                      </c:pt>
                      <c:pt idx="153">
                        <c:v>45142</c:v>
                      </c:pt>
                      <c:pt idx="154">
                        <c:v>45145</c:v>
                      </c:pt>
                      <c:pt idx="155">
                        <c:v>45146</c:v>
                      </c:pt>
                      <c:pt idx="156">
                        <c:v>45147</c:v>
                      </c:pt>
                      <c:pt idx="157">
                        <c:v>45148</c:v>
                      </c:pt>
                      <c:pt idx="158">
                        <c:v>45149</c:v>
                      </c:pt>
                      <c:pt idx="159">
                        <c:v>45152</c:v>
                      </c:pt>
                      <c:pt idx="160">
                        <c:v>45153</c:v>
                      </c:pt>
                      <c:pt idx="161">
                        <c:v>45154</c:v>
                      </c:pt>
                      <c:pt idx="162">
                        <c:v>45155</c:v>
                      </c:pt>
                      <c:pt idx="163">
                        <c:v>45156</c:v>
                      </c:pt>
                      <c:pt idx="164">
                        <c:v>45159</c:v>
                      </c:pt>
                      <c:pt idx="165">
                        <c:v>45160</c:v>
                      </c:pt>
                      <c:pt idx="166">
                        <c:v>45161</c:v>
                      </c:pt>
                      <c:pt idx="167">
                        <c:v>45162</c:v>
                      </c:pt>
                      <c:pt idx="168">
                        <c:v>45163</c:v>
                      </c:pt>
                      <c:pt idx="169">
                        <c:v>45166</c:v>
                      </c:pt>
                      <c:pt idx="170">
                        <c:v>45167</c:v>
                      </c:pt>
                      <c:pt idx="171">
                        <c:v>45168</c:v>
                      </c:pt>
                      <c:pt idx="172">
                        <c:v>45169</c:v>
                      </c:pt>
                      <c:pt idx="173">
                        <c:v>45170</c:v>
                      </c:pt>
                      <c:pt idx="174">
                        <c:v>45173</c:v>
                      </c:pt>
                      <c:pt idx="175">
                        <c:v>45174</c:v>
                      </c:pt>
                      <c:pt idx="176">
                        <c:v>45175</c:v>
                      </c:pt>
                      <c:pt idx="177">
                        <c:v>45176</c:v>
                      </c:pt>
                      <c:pt idx="178">
                        <c:v>45177</c:v>
                      </c:pt>
                      <c:pt idx="179">
                        <c:v>45180</c:v>
                      </c:pt>
                      <c:pt idx="180">
                        <c:v>45181</c:v>
                      </c:pt>
                      <c:pt idx="181">
                        <c:v>45182</c:v>
                      </c:pt>
                      <c:pt idx="182">
                        <c:v>45183</c:v>
                      </c:pt>
                      <c:pt idx="183">
                        <c:v>45184</c:v>
                      </c:pt>
                      <c:pt idx="184">
                        <c:v>45187</c:v>
                      </c:pt>
                      <c:pt idx="185">
                        <c:v>45188</c:v>
                      </c:pt>
                      <c:pt idx="186">
                        <c:v>45189</c:v>
                      </c:pt>
                      <c:pt idx="187">
                        <c:v>45190</c:v>
                      </c:pt>
                      <c:pt idx="188">
                        <c:v>45191</c:v>
                      </c:pt>
                      <c:pt idx="189">
                        <c:v>45194</c:v>
                      </c:pt>
                      <c:pt idx="190">
                        <c:v>45195</c:v>
                      </c:pt>
                      <c:pt idx="191">
                        <c:v>45196</c:v>
                      </c:pt>
                      <c:pt idx="192">
                        <c:v>45197</c:v>
                      </c:pt>
                      <c:pt idx="193">
                        <c:v>45198</c:v>
                      </c:pt>
                      <c:pt idx="194">
                        <c:v>45201</c:v>
                      </c:pt>
                      <c:pt idx="195">
                        <c:v>45202</c:v>
                      </c:pt>
                      <c:pt idx="196">
                        <c:v>45203</c:v>
                      </c:pt>
                      <c:pt idx="197">
                        <c:v>45204</c:v>
                      </c:pt>
                      <c:pt idx="198">
                        <c:v>45205</c:v>
                      </c:pt>
                      <c:pt idx="199">
                        <c:v>45208</c:v>
                      </c:pt>
                      <c:pt idx="200">
                        <c:v>45209</c:v>
                      </c:pt>
                      <c:pt idx="201">
                        <c:v>45210</c:v>
                      </c:pt>
                      <c:pt idx="202">
                        <c:v>45211</c:v>
                      </c:pt>
                      <c:pt idx="203">
                        <c:v>45212</c:v>
                      </c:pt>
                      <c:pt idx="204">
                        <c:v>45215</c:v>
                      </c:pt>
                      <c:pt idx="205">
                        <c:v>45216</c:v>
                      </c:pt>
                      <c:pt idx="206">
                        <c:v>45217</c:v>
                      </c:pt>
                      <c:pt idx="207">
                        <c:v>45218</c:v>
                      </c:pt>
                      <c:pt idx="208">
                        <c:v>45219</c:v>
                      </c:pt>
                      <c:pt idx="209">
                        <c:v>45222</c:v>
                      </c:pt>
                      <c:pt idx="210">
                        <c:v>45223</c:v>
                      </c:pt>
                      <c:pt idx="211">
                        <c:v>45224</c:v>
                      </c:pt>
                      <c:pt idx="212">
                        <c:v>45225</c:v>
                      </c:pt>
                      <c:pt idx="213">
                        <c:v>45226</c:v>
                      </c:pt>
                      <c:pt idx="214">
                        <c:v>45229</c:v>
                      </c:pt>
                      <c:pt idx="215">
                        <c:v>45230</c:v>
                      </c:pt>
                      <c:pt idx="216">
                        <c:v>45231</c:v>
                      </c:pt>
                      <c:pt idx="217">
                        <c:v>45232</c:v>
                      </c:pt>
                      <c:pt idx="218">
                        <c:v>45233</c:v>
                      </c:pt>
                      <c:pt idx="219">
                        <c:v>45236</c:v>
                      </c:pt>
                      <c:pt idx="220">
                        <c:v>45237</c:v>
                      </c:pt>
                      <c:pt idx="221">
                        <c:v>45238</c:v>
                      </c:pt>
                      <c:pt idx="222">
                        <c:v>45239</c:v>
                      </c:pt>
                      <c:pt idx="223">
                        <c:v>45240</c:v>
                      </c:pt>
                      <c:pt idx="224">
                        <c:v>45243</c:v>
                      </c:pt>
                      <c:pt idx="225">
                        <c:v>45244</c:v>
                      </c:pt>
                      <c:pt idx="226">
                        <c:v>45245</c:v>
                      </c:pt>
                      <c:pt idx="227">
                        <c:v>45246</c:v>
                      </c:pt>
                      <c:pt idx="228">
                        <c:v>45247</c:v>
                      </c:pt>
                      <c:pt idx="229">
                        <c:v>45250</c:v>
                      </c:pt>
                      <c:pt idx="230">
                        <c:v>45251</c:v>
                      </c:pt>
                      <c:pt idx="231">
                        <c:v>45252</c:v>
                      </c:pt>
                      <c:pt idx="232">
                        <c:v>45253</c:v>
                      </c:pt>
                      <c:pt idx="233">
                        <c:v>45254</c:v>
                      </c:pt>
                      <c:pt idx="234">
                        <c:v>45257</c:v>
                      </c:pt>
                      <c:pt idx="235">
                        <c:v>45258</c:v>
                      </c:pt>
                      <c:pt idx="236">
                        <c:v>45259</c:v>
                      </c:pt>
                      <c:pt idx="237">
                        <c:v>45260</c:v>
                      </c:pt>
                      <c:pt idx="238">
                        <c:v>45261</c:v>
                      </c:pt>
                      <c:pt idx="239">
                        <c:v>45264</c:v>
                      </c:pt>
                      <c:pt idx="240">
                        <c:v>45265</c:v>
                      </c:pt>
                      <c:pt idx="241">
                        <c:v>45266</c:v>
                      </c:pt>
                      <c:pt idx="242">
                        <c:v>45267</c:v>
                      </c:pt>
                      <c:pt idx="243">
                        <c:v>45268</c:v>
                      </c:pt>
                      <c:pt idx="244">
                        <c:v>45271</c:v>
                      </c:pt>
                      <c:pt idx="245">
                        <c:v>45272</c:v>
                      </c:pt>
                      <c:pt idx="246">
                        <c:v>45273</c:v>
                      </c:pt>
                      <c:pt idx="247">
                        <c:v>45274</c:v>
                      </c:pt>
                      <c:pt idx="248">
                        <c:v>45275</c:v>
                      </c:pt>
                      <c:pt idx="249">
                        <c:v>45278</c:v>
                      </c:pt>
                      <c:pt idx="250">
                        <c:v>45279</c:v>
                      </c:pt>
                      <c:pt idx="251">
                        <c:v>45280</c:v>
                      </c:pt>
                      <c:pt idx="252">
                        <c:v>45281</c:v>
                      </c:pt>
                      <c:pt idx="253">
                        <c:v>45282</c:v>
                      </c:pt>
                      <c:pt idx="254">
                        <c:v>45286</c:v>
                      </c:pt>
                      <c:pt idx="255">
                        <c:v>45287</c:v>
                      </c:pt>
                      <c:pt idx="256">
                        <c:v>45288</c:v>
                      </c:pt>
                      <c:pt idx="257">
                        <c:v>45289</c:v>
                      </c:pt>
                      <c:pt idx="258">
                        <c:v>45293</c:v>
                      </c:pt>
                      <c:pt idx="259">
                        <c:v>45294</c:v>
                      </c:pt>
                      <c:pt idx="260">
                        <c:v>45295</c:v>
                      </c:pt>
                      <c:pt idx="261">
                        <c:v>45296</c:v>
                      </c:pt>
                      <c:pt idx="262">
                        <c:v>45299</c:v>
                      </c:pt>
                      <c:pt idx="263">
                        <c:v>45300</c:v>
                      </c:pt>
                      <c:pt idx="264">
                        <c:v>45301</c:v>
                      </c:pt>
                      <c:pt idx="265">
                        <c:v>45302</c:v>
                      </c:pt>
                      <c:pt idx="266">
                        <c:v>45303</c:v>
                      </c:pt>
                      <c:pt idx="267">
                        <c:v>45306</c:v>
                      </c:pt>
                      <c:pt idx="268">
                        <c:v>45307</c:v>
                      </c:pt>
                      <c:pt idx="269">
                        <c:v>45308</c:v>
                      </c:pt>
                      <c:pt idx="270">
                        <c:v>45309</c:v>
                      </c:pt>
                      <c:pt idx="271">
                        <c:v>45310</c:v>
                      </c:pt>
                      <c:pt idx="272">
                        <c:v>45313</c:v>
                      </c:pt>
                      <c:pt idx="273">
                        <c:v>45314</c:v>
                      </c:pt>
                      <c:pt idx="274">
                        <c:v>45315</c:v>
                      </c:pt>
                      <c:pt idx="275">
                        <c:v>45316</c:v>
                      </c:pt>
                      <c:pt idx="276">
                        <c:v>45317</c:v>
                      </c:pt>
                      <c:pt idx="277">
                        <c:v>45320</c:v>
                      </c:pt>
                      <c:pt idx="278">
                        <c:v>45321</c:v>
                      </c:pt>
                      <c:pt idx="279">
                        <c:v>45322</c:v>
                      </c:pt>
                      <c:pt idx="280">
                        <c:v>45323</c:v>
                      </c:pt>
                      <c:pt idx="281">
                        <c:v>45324</c:v>
                      </c:pt>
                      <c:pt idx="282">
                        <c:v>45327</c:v>
                      </c:pt>
                      <c:pt idx="283">
                        <c:v>45328</c:v>
                      </c:pt>
                      <c:pt idx="284">
                        <c:v>45329</c:v>
                      </c:pt>
                      <c:pt idx="285">
                        <c:v>45330</c:v>
                      </c:pt>
                      <c:pt idx="286">
                        <c:v>45331</c:v>
                      </c:pt>
                      <c:pt idx="287">
                        <c:v>45334</c:v>
                      </c:pt>
                      <c:pt idx="288">
                        <c:v>45335</c:v>
                      </c:pt>
                      <c:pt idx="289">
                        <c:v>45336</c:v>
                      </c:pt>
                      <c:pt idx="290">
                        <c:v>45337</c:v>
                      </c:pt>
                      <c:pt idx="291">
                        <c:v>45338</c:v>
                      </c:pt>
                      <c:pt idx="292">
                        <c:v>45341</c:v>
                      </c:pt>
                      <c:pt idx="293">
                        <c:v>45342</c:v>
                      </c:pt>
                      <c:pt idx="294">
                        <c:v>45343</c:v>
                      </c:pt>
                      <c:pt idx="295">
                        <c:v>45344</c:v>
                      </c:pt>
                      <c:pt idx="296">
                        <c:v>45345</c:v>
                      </c:pt>
                      <c:pt idx="297">
                        <c:v>45348</c:v>
                      </c:pt>
                      <c:pt idx="298">
                        <c:v>45349</c:v>
                      </c:pt>
                      <c:pt idx="299">
                        <c:v>45350</c:v>
                      </c:pt>
                      <c:pt idx="300">
                        <c:v>45351</c:v>
                      </c:pt>
                      <c:pt idx="301">
                        <c:v>45352</c:v>
                      </c:pt>
                      <c:pt idx="302">
                        <c:v>45355</c:v>
                      </c:pt>
                      <c:pt idx="303">
                        <c:v>45356</c:v>
                      </c:pt>
                      <c:pt idx="304">
                        <c:v>45357</c:v>
                      </c:pt>
                      <c:pt idx="305">
                        <c:v>45358</c:v>
                      </c:pt>
                      <c:pt idx="306">
                        <c:v>45359</c:v>
                      </c:pt>
                      <c:pt idx="307">
                        <c:v>45362</c:v>
                      </c:pt>
                      <c:pt idx="308">
                        <c:v>45363</c:v>
                      </c:pt>
                      <c:pt idx="309">
                        <c:v>45364</c:v>
                      </c:pt>
                      <c:pt idx="310">
                        <c:v>45365</c:v>
                      </c:pt>
                      <c:pt idx="311">
                        <c:v>45366</c:v>
                      </c:pt>
                      <c:pt idx="312">
                        <c:v>45369</c:v>
                      </c:pt>
                      <c:pt idx="313">
                        <c:v>45370</c:v>
                      </c:pt>
                      <c:pt idx="314">
                        <c:v>45371</c:v>
                      </c:pt>
                      <c:pt idx="315">
                        <c:v>45372</c:v>
                      </c:pt>
                      <c:pt idx="316">
                        <c:v>45373</c:v>
                      </c:pt>
                      <c:pt idx="317">
                        <c:v>45376</c:v>
                      </c:pt>
                      <c:pt idx="318">
                        <c:v>45377</c:v>
                      </c:pt>
                      <c:pt idx="319">
                        <c:v>45378</c:v>
                      </c:pt>
                      <c:pt idx="320">
                        <c:v>45379</c:v>
                      </c:pt>
                      <c:pt idx="321">
                        <c:v>45383</c:v>
                      </c:pt>
                      <c:pt idx="322">
                        <c:v>45384</c:v>
                      </c:pt>
                      <c:pt idx="323">
                        <c:v>45385</c:v>
                      </c:pt>
                      <c:pt idx="324">
                        <c:v>45386</c:v>
                      </c:pt>
                      <c:pt idx="325">
                        <c:v>45387</c:v>
                      </c:pt>
                      <c:pt idx="326">
                        <c:v>45390</c:v>
                      </c:pt>
                      <c:pt idx="327">
                        <c:v>45391</c:v>
                      </c:pt>
                      <c:pt idx="328">
                        <c:v>45392</c:v>
                      </c:pt>
                      <c:pt idx="329">
                        <c:v>45393</c:v>
                      </c:pt>
                      <c:pt idx="330">
                        <c:v>45394</c:v>
                      </c:pt>
                      <c:pt idx="331">
                        <c:v>45397</c:v>
                      </c:pt>
                      <c:pt idx="332">
                        <c:v>45398</c:v>
                      </c:pt>
                      <c:pt idx="333">
                        <c:v>45399</c:v>
                      </c:pt>
                      <c:pt idx="334">
                        <c:v>45400</c:v>
                      </c:pt>
                      <c:pt idx="335">
                        <c:v>45401</c:v>
                      </c:pt>
                      <c:pt idx="336">
                        <c:v>45404</c:v>
                      </c:pt>
                      <c:pt idx="337">
                        <c:v>45405</c:v>
                      </c:pt>
                      <c:pt idx="338">
                        <c:v>45406</c:v>
                      </c:pt>
                      <c:pt idx="339">
                        <c:v>45407</c:v>
                      </c:pt>
                      <c:pt idx="340">
                        <c:v>45408</c:v>
                      </c:pt>
                      <c:pt idx="341">
                        <c:v>45411</c:v>
                      </c:pt>
                      <c:pt idx="342">
                        <c:v>45412</c:v>
                      </c:pt>
                      <c:pt idx="343">
                        <c:v>45413</c:v>
                      </c:pt>
                      <c:pt idx="344">
                        <c:v>45414</c:v>
                      </c:pt>
                      <c:pt idx="345">
                        <c:v>45415</c:v>
                      </c:pt>
                      <c:pt idx="346">
                        <c:v>45418</c:v>
                      </c:pt>
                      <c:pt idx="347">
                        <c:v>45419</c:v>
                      </c:pt>
                      <c:pt idx="348">
                        <c:v>45420</c:v>
                      </c:pt>
                      <c:pt idx="349">
                        <c:v>45421</c:v>
                      </c:pt>
                      <c:pt idx="350">
                        <c:v>45422</c:v>
                      </c:pt>
                      <c:pt idx="351">
                        <c:v>45425</c:v>
                      </c:pt>
                      <c:pt idx="352">
                        <c:v>45426</c:v>
                      </c:pt>
                      <c:pt idx="353">
                        <c:v>45427</c:v>
                      </c:pt>
                      <c:pt idx="354">
                        <c:v>45428</c:v>
                      </c:pt>
                      <c:pt idx="355">
                        <c:v>45429</c:v>
                      </c:pt>
                      <c:pt idx="356">
                        <c:v>45432</c:v>
                      </c:pt>
                      <c:pt idx="357">
                        <c:v>45433</c:v>
                      </c:pt>
                      <c:pt idx="358">
                        <c:v>45434</c:v>
                      </c:pt>
                      <c:pt idx="359">
                        <c:v>45435</c:v>
                      </c:pt>
                      <c:pt idx="360">
                        <c:v>45436</c:v>
                      </c:pt>
                      <c:pt idx="361">
                        <c:v>45439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Munka1!$L$2:$L$363</c15:sqref>
                        </c15:formulaRef>
                      </c:ext>
                    </c:extLst>
                    <c:numCache>
                      <c:formatCode>General</c:formatCode>
                      <c:ptCount val="362"/>
                      <c:pt idx="0">
                        <c:v>9.4499999999999993</c:v>
                      </c:pt>
                      <c:pt idx="1">
                        <c:v>9.35</c:v>
                      </c:pt>
                      <c:pt idx="2">
                        <c:v>9.07</c:v>
                      </c:pt>
                      <c:pt idx="3">
                        <c:v>8.5</c:v>
                      </c:pt>
                      <c:pt idx="4">
                        <c:v>8.24</c:v>
                      </c:pt>
                      <c:pt idx="5">
                        <c:v>7.7</c:v>
                      </c:pt>
                      <c:pt idx="6">
                        <c:v>7.91</c:v>
                      </c:pt>
                      <c:pt idx="7">
                        <c:v>7.81</c:v>
                      </c:pt>
                      <c:pt idx="8">
                        <c:v>7.66</c:v>
                      </c:pt>
                      <c:pt idx="9">
                        <c:v>7.52</c:v>
                      </c:pt>
                      <c:pt idx="10">
                        <c:v>7.45</c:v>
                      </c:pt>
                      <c:pt idx="11">
                        <c:v>7.65</c:v>
                      </c:pt>
                      <c:pt idx="12">
                        <c:v>7.4</c:v>
                      </c:pt>
                      <c:pt idx="13">
                        <c:v>7.24</c:v>
                      </c:pt>
                      <c:pt idx="14">
                        <c:v>7.31</c:v>
                      </c:pt>
                      <c:pt idx="15">
                        <c:v>7.65</c:v>
                      </c:pt>
                      <c:pt idx="16">
                        <c:v>7.65</c:v>
                      </c:pt>
                      <c:pt idx="17">
                        <c:v>7.5</c:v>
                      </c:pt>
                      <c:pt idx="18">
                        <c:v>7.62</c:v>
                      </c:pt>
                      <c:pt idx="19">
                        <c:v>7.71</c:v>
                      </c:pt>
                      <c:pt idx="20">
                        <c:v>7.99</c:v>
                      </c:pt>
                      <c:pt idx="21">
                        <c:v>7.96</c:v>
                      </c:pt>
                      <c:pt idx="22">
                        <c:v>7.89</c:v>
                      </c:pt>
                      <c:pt idx="23">
                        <c:v>7.73</c:v>
                      </c:pt>
                      <c:pt idx="24">
                        <c:v>7.7</c:v>
                      </c:pt>
                      <c:pt idx="25">
                        <c:v>7.82</c:v>
                      </c:pt>
                      <c:pt idx="26">
                        <c:v>8</c:v>
                      </c:pt>
                      <c:pt idx="27">
                        <c:v>7.88</c:v>
                      </c:pt>
                      <c:pt idx="28">
                        <c:v>7.61</c:v>
                      </c:pt>
                      <c:pt idx="29">
                        <c:v>7.84</c:v>
                      </c:pt>
                      <c:pt idx="30">
                        <c:v>7.99</c:v>
                      </c:pt>
                      <c:pt idx="31">
                        <c:v>7.79</c:v>
                      </c:pt>
                      <c:pt idx="32">
                        <c:v>8.0299999999999994</c:v>
                      </c:pt>
                      <c:pt idx="33">
                        <c:v>8.17</c:v>
                      </c:pt>
                      <c:pt idx="34">
                        <c:v>8.6199999999999992</c:v>
                      </c:pt>
                      <c:pt idx="35">
                        <c:v>8.61</c:v>
                      </c:pt>
                      <c:pt idx="36">
                        <c:v>8.74</c:v>
                      </c:pt>
                      <c:pt idx="37">
                        <c:v>8.59</c:v>
                      </c:pt>
                      <c:pt idx="38">
                        <c:v>8.32</c:v>
                      </c:pt>
                      <c:pt idx="39">
                        <c:v>8.2200000000000006</c:v>
                      </c:pt>
                      <c:pt idx="40">
                        <c:v>8.07</c:v>
                      </c:pt>
                      <c:pt idx="41">
                        <c:v>8.08</c:v>
                      </c:pt>
                      <c:pt idx="42">
                        <c:v>8.18</c:v>
                      </c:pt>
                      <c:pt idx="43">
                        <c:v>8.42</c:v>
                      </c:pt>
                      <c:pt idx="44">
                        <c:v>8.33</c:v>
                      </c:pt>
                      <c:pt idx="45">
                        <c:v>8.17</c:v>
                      </c:pt>
                      <c:pt idx="46">
                        <c:v>8.1300000000000008</c:v>
                      </c:pt>
                      <c:pt idx="47">
                        <c:v>8.18</c:v>
                      </c:pt>
                      <c:pt idx="48">
                        <c:v>8.2200000000000006</c:v>
                      </c:pt>
                      <c:pt idx="49">
                        <c:v>8.17</c:v>
                      </c:pt>
                      <c:pt idx="50">
                        <c:v>8.07</c:v>
                      </c:pt>
                      <c:pt idx="51">
                        <c:v>8.1199999999999992</c:v>
                      </c:pt>
                      <c:pt idx="53">
                        <c:v>8.2200000000000006</c:v>
                      </c:pt>
                      <c:pt idx="54">
                        <c:v>8.1999999999999993</c:v>
                      </c:pt>
                      <c:pt idx="55">
                        <c:v>8.26</c:v>
                      </c:pt>
                      <c:pt idx="56">
                        <c:v>8.3699999999999992</c:v>
                      </c:pt>
                      <c:pt idx="57">
                        <c:v>8.24</c:v>
                      </c:pt>
                      <c:pt idx="58">
                        <c:v>7.93</c:v>
                      </c:pt>
                      <c:pt idx="59">
                        <c:v>7.93</c:v>
                      </c:pt>
                      <c:pt idx="60">
                        <c:v>7.87</c:v>
                      </c:pt>
                      <c:pt idx="61">
                        <c:v>7.87</c:v>
                      </c:pt>
                      <c:pt idx="62">
                        <c:v>7.95</c:v>
                      </c:pt>
                      <c:pt idx="63">
                        <c:v>8.01</c:v>
                      </c:pt>
                      <c:pt idx="64">
                        <c:v>8.09</c:v>
                      </c:pt>
                      <c:pt idx="65">
                        <c:v>8.2799999999999994</c:v>
                      </c:pt>
                      <c:pt idx="66">
                        <c:v>8.36</c:v>
                      </c:pt>
                      <c:pt idx="67">
                        <c:v>8.11</c:v>
                      </c:pt>
                      <c:pt idx="68">
                        <c:v>8.1199999999999992</c:v>
                      </c:pt>
                      <c:pt idx="71">
                        <c:v>8.1199999999999992</c:v>
                      </c:pt>
                      <c:pt idx="72">
                        <c:v>8.3000000000000007</c:v>
                      </c:pt>
                      <c:pt idx="73">
                        <c:v>8.3800000000000008</c:v>
                      </c:pt>
                      <c:pt idx="74">
                        <c:v>8.17</c:v>
                      </c:pt>
                      <c:pt idx="75">
                        <c:v>8.23</c:v>
                      </c:pt>
                      <c:pt idx="76">
                        <c:v>8.31</c:v>
                      </c:pt>
                      <c:pt idx="77">
                        <c:v>8.17</c:v>
                      </c:pt>
                      <c:pt idx="78">
                        <c:v>8.01</c:v>
                      </c:pt>
                      <c:pt idx="79">
                        <c:v>7.75</c:v>
                      </c:pt>
                      <c:pt idx="80">
                        <c:v>7.71</c:v>
                      </c:pt>
                      <c:pt idx="81">
                        <c:v>7.76</c:v>
                      </c:pt>
                      <c:pt idx="82">
                        <c:v>7.71</c:v>
                      </c:pt>
                      <c:pt idx="83">
                        <c:v>7.76</c:v>
                      </c:pt>
                      <c:pt idx="84">
                        <c:v>7.66</c:v>
                      </c:pt>
                      <c:pt idx="86">
                        <c:v>7.63</c:v>
                      </c:pt>
                      <c:pt idx="87">
                        <c:v>7.61</c:v>
                      </c:pt>
                      <c:pt idx="88">
                        <c:v>7.65</c:v>
                      </c:pt>
                      <c:pt idx="89">
                        <c:v>7.64</c:v>
                      </c:pt>
                      <c:pt idx="90">
                        <c:v>7.78</c:v>
                      </c:pt>
                      <c:pt idx="91">
                        <c:v>7.76</c:v>
                      </c:pt>
                      <c:pt idx="92">
                        <c:v>7.78</c:v>
                      </c:pt>
                      <c:pt idx="93">
                        <c:v>7.68</c:v>
                      </c:pt>
                      <c:pt idx="94">
                        <c:v>7.7</c:v>
                      </c:pt>
                      <c:pt idx="95">
                        <c:v>7.73</c:v>
                      </c:pt>
                      <c:pt idx="96">
                        <c:v>7.61</c:v>
                      </c:pt>
                      <c:pt idx="97">
                        <c:v>7.64</c:v>
                      </c:pt>
                      <c:pt idx="98">
                        <c:v>7.65</c:v>
                      </c:pt>
                      <c:pt idx="99">
                        <c:v>7.64</c:v>
                      </c:pt>
                      <c:pt idx="100">
                        <c:v>7.66</c:v>
                      </c:pt>
                      <c:pt idx="101">
                        <c:v>7.99</c:v>
                      </c:pt>
                      <c:pt idx="102">
                        <c:v>8.01</c:v>
                      </c:pt>
                      <c:pt idx="103">
                        <c:v>8.0500000000000007</c:v>
                      </c:pt>
                      <c:pt idx="104">
                        <c:v>8.0399999999999991</c:v>
                      </c:pt>
                      <c:pt idx="105">
                        <c:v>7.95</c:v>
                      </c:pt>
                      <c:pt idx="106">
                        <c:v>7.85</c:v>
                      </c:pt>
                      <c:pt idx="107">
                        <c:v>7.85</c:v>
                      </c:pt>
                      <c:pt idx="108">
                        <c:v>7.71</c:v>
                      </c:pt>
                      <c:pt idx="109">
                        <c:v>7.74</c:v>
                      </c:pt>
                      <c:pt idx="110">
                        <c:v>7.59</c:v>
                      </c:pt>
                      <c:pt idx="111">
                        <c:v>7.62</c:v>
                      </c:pt>
                      <c:pt idx="112">
                        <c:v>7.51</c:v>
                      </c:pt>
                      <c:pt idx="113">
                        <c:v>7.45</c:v>
                      </c:pt>
                      <c:pt idx="114">
                        <c:v>7.34</c:v>
                      </c:pt>
                      <c:pt idx="115">
                        <c:v>7.24</c:v>
                      </c:pt>
                      <c:pt idx="116">
                        <c:v>7.29</c:v>
                      </c:pt>
                      <c:pt idx="117">
                        <c:v>7.3</c:v>
                      </c:pt>
                      <c:pt idx="118">
                        <c:v>7.41</c:v>
                      </c:pt>
                      <c:pt idx="119">
                        <c:v>7.55</c:v>
                      </c:pt>
                      <c:pt idx="120">
                        <c:v>7.56</c:v>
                      </c:pt>
                      <c:pt idx="121">
                        <c:v>7.38</c:v>
                      </c:pt>
                      <c:pt idx="122">
                        <c:v>7.31</c:v>
                      </c:pt>
                      <c:pt idx="123">
                        <c:v>7.22</c:v>
                      </c:pt>
                      <c:pt idx="124">
                        <c:v>7.12</c:v>
                      </c:pt>
                      <c:pt idx="125">
                        <c:v>7.06</c:v>
                      </c:pt>
                      <c:pt idx="126">
                        <c:v>6.98</c:v>
                      </c:pt>
                      <c:pt idx="127">
                        <c:v>6.84</c:v>
                      </c:pt>
                      <c:pt idx="128">
                        <c:v>6.9</c:v>
                      </c:pt>
                      <c:pt idx="129">
                        <c:v>6.88</c:v>
                      </c:pt>
                      <c:pt idx="130">
                        <c:v>6.84</c:v>
                      </c:pt>
                      <c:pt idx="131">
                        <c:v>6.63</c:v>
                      </c:pt>
                      <c:pt idx="132">
                        <c:v>6.75</c:v>
                      </c:pt>
                      <c:pt idx="133">
                        <c:v>6.99</c:v>
                      </c:pt>
                      <c:pt idx="134">
                        <c:v>7.05</c:v>
                      </c:pt>
                      <c:pt idx="135">
                        <c:v>6.9</c:v>
                      </c:pt>
                      <c:pt idx="136">
                        <c:v>6.94</c:v>
                      </c:pt>
                      <c:pt idx="137">
                        <c:v>6.78</c:v>
                      </c:pt>
                      <c:pt idx="138">
                        <c:v>6.71</c:v>
                      </c:pt>
                      <c:pt idx="139">
                        <c:v>6.62</c:v>
                      </c:pt>
                      <c:pt idx="140">
                        <c:v>6.43</c:v>
                      </c:pt>
                      <c:pt idx="141">
                        <c:v>6.53</c:v>
                      </c:pt>
                      <c:pt idx="142">
                        <c:v>6.73</c:v>
                      </c:pt>
                      <c:pt idx="143">
                        <c:v>6.73</c:v>
                      </c:pt>
                      <c:pt idx="144">
                        <c:v>6.76</c:v>
                      </c:pt>
                      <c:pt idx="145">
                        <c:v>6.68</c:v>
                      </c:pt>
                      <c:pt idx="146">
                        <c:v>6.82</c:v>
                      </c:pt>
                      <c:pt idx="147">
                        <c:v>6.75</c:v>
                      </c:pt>
                      <c:pt idx="148">
                        <c:v>6.8</c:v>
                      </c:pt>
                      <c:pt idx="149">
                        <c:v>6.75</c:v>
                      </c:pt>
                      <c:pt idx="150">
                        <c:v>6.92</c:v>
                      </c:pt>
                      <c:pt idx="151">
                        <c:v>7.08</c:v>
                      </c:pt>
                      <c:pt idx="152">
                        <c:v>7.06</c:v>
                      </c:pt>
                      <c:pt idx="153">
                        <c:v>7.16</c:v>
                      </c:pt>
                      <c:pt idx="154">
                        <c:v>7.11</c:v>
                      </c:pt>
                      <c:pt idx="155">
                        <c:v>7.07</c:v>
                      </c:pt>
                      <c:pt idx="156">
                        <c:v>7.07</c:v>
                      </c:pt>
                      <c:pt idx="157">
                        <c:v>7.04</c:v>
                      </c:pt>
                      <c:pt idx="158">
                        <c:v>6.88</c:v>
                      </c:pt>
                      <c:pt idx="159">
                        <c:v>6.9</c:v>
                      </c:pt>
                      <c:pt idx="160">
                        <c:v>7.17</c:v>
                      </c:pt>
                      <c:pt idx="161">
                        <c:v>7.08</c:v>
                      </c:pt>
                      <c:pt idx="162">
                        <c:v>7.42</c:v>
                      </c:pt>
                      <c:pt idx="163">
                        <c:v>7.18</c:v>
                      </c:pt>
                      <c:pt idx="164">
                        <c:v>7.31</c:v>
                      </c:pt>
                      <c:pt idx="165">
                        <c:v>7.46</c:v>
                      </c:pt>
                      <c:pt idx="166">
                        <c:v>7.24</c:v>
                      </c:pt>
                      <c:pt idx="167">
                        <c:v>7.16</c:v>
                      </c:pt>
                      <c:pt idx="168">
                        <c:v>6.98</c:v>
                      </c:pt>
                      <c:pt idx="169">
                        <c:v>6.83</c:v>
                      </c:pt>
                      <c:pt idx="170">
                        <c:v>6.85</c:v>
                      </c:pt>
                      <c:pt idx="171">
                        <c:v>6.84</c:v>
                      </c:pt>
                      <c:pt idx="172">
                        <c:v>6.69</c:v>
                      </c:pt>
                      <c:pt idx="173">
                        <c:v>6.7</c:v>
                      </c:pt>
                      <c:pt idx="174">
                        <c:v>6.68</c:v>
                      </c:pt>
                      <c:pt idx="175">
                        <c:v>6.64</c:v>
                      </c:pt>
                      <c:pt idx="176">
                        <c:v>6.98</c:v>
                      </c:pt>
                      <c:pt idx="177">
                        <c:v>6.94</c:v>
                      </c:pt>
                      <c:pt idx="178">
                        <c:v>6.94</c:v>
                      </c:pt>
                      <c:pt idx="179">
                        <c:v>6.84</c:v>
                      </c:pt>
                      <c:pt idx="180">
                        <c:v>6.8</c:v>
                      </c:pt>
                      <c:pt idx="181">
                        <c:v>6.8</c:v>
                      </c:pt>
                      <c:pt idx="182">
                        <c:v>6.75</c:v>
                      </c:pt>
                      <c:pt idx="183">
                        <c:v>6.73</c:v>
                      </c:pt>
                      <c:pt idx="184">
                        <c:v>6.71</c:v>
                      </c:pt>
                      <c:pt idx="185">
                        <c:v>6.75</c:v>
                      </c:pt>
                      <c:pt idx="186">
                        <c:v>6.77</c:v>
                      </c:pt>
                      <c:pt idx="187">
                        <c:v>6.8</c:v>
                      </c:pt>
                      <c:pt idx="188">
                        <c:v>6.82</c:v>
                      </c:pt>
                      <c:pt idx="189">
                        <c:v>6.82</c:v>
                      </c:pt>
                      <c:pt idx="190">
                        <c:v>6.97</c:v>
                      </c:pt>
                      <c:pt idx="191">
                        <c:v>7.05</c:v>
                      </c:pt>
                      <c:pt idx="192">
                        <c:v>7.26</c:v>
                      </c:pt>
                      <c:pt idx="193">
                        <c:v>7.22</c:v>
                      </c:pt>
                      <c:pt idx="194">
                        <c:v>7.27</c:v>
                      </c:pt>
                      <c:pt idx="195">
                        <c:v>7.37</c:v>
                      </c:pt>
                      <c:pt idx="196">
                        <c:v>7.51</c:v>
                      </c:pt>
                      <c:pt idx="197">
                        <c:v>7.51</c:v>
                      </c:pt>
                      <c:pt idx="198">
                        <c:v>7.54</c:v>
                      </c:pt>
                      <c:pt idx="199">
                        <c:v>7.55</c:v>
                      </c:pt>
                      <c:pt idx="200">
                        <c:v>7.36</c:v>
                      </c:pt>
                      <c:pt idx="201">
                        <c:v>7.03</c:v>
                      </c:pt>
                      <c:pt idx="202">
                        <c:v>7.04</c:v>
                      </c:pt>
                      <c:pt idx="203">
                        <c:v>7.08</c:v>
                      </c:pt>
                      <c:pt idx="204">
                        <c:v>7.12</c:v>
                      </c:pt>
                      <c:pt idx="205">
                        <c:v>7.2</c:v>
                      </c:pt>
                      <c:pt idx="206">
                        <c:v>7.25</c:v>
                      </c:pt>
                      <c:pt idx="207">
                        <c:v>7.44</c:v>
                      </c:pt>
                      <c:pt idx="208">
                        <c:v>7.45</c:v>
                      </c:pt>
                      <c:pt idx="210">
                        <c:v>7.44</c:v>
                      </c:pt>
                      <c:pt idx="211">
                        <c:v>7.52</c:v>
                      </c:pt>
                      <c:pt idx="212">
                        <c:v>7.58</c:v>
                      </c:pt>
                      <c:pt idx="213">
                        <c:v>7.65</c:v>
                      </c:pt>
                      <c:pt idx="214">
                        <c:v>7.52</c:v>
                      </c:pt>
                      <c:pt idx="215">
                        <c:v>7.46</c:v>
                      </c:pt>
                      <c:pt idx="217">
                        <c:v>7.25</c:v>
                      </c:pt>
                      <c:pt idx="218">
                        <c:v>7.16</c:v>
                      </c:pt>
                      <c:pt idx="219">
                        <c:v>6.9</c:v>
                      </c:pt>
                      <c:pt idx="220">
                        <c:v>7.15</c:v>
                      </c:pt>
                      <c:pt idx="221">
                        <c:v>7.09</c:v>
                      </c:pt>
                      <c:pt idx="222">
                        <c:v>7.15</c:v>
                      </c:pt>
                      <c:pt idx="223">
                        <c:v>7.07</c:v>
                      </c:pt>
                      <c:pt idx="224">
                        <c:v>7.09</c:v>
                      </c:pt>
                      <c:pt idx="225">
                        <c:v>7.17</c:v>
                      </c:pt>
                      <c:pt idx="226">
                        <c:v>6.95</c:v>
                      </c:pt>
                      <c:pt idx="227">
                        <c:v>6.91</c:v>
                      </c:pt>
                      <c:pt idx="228">
                        <c:v>6.64</c:v>
                      </c:pt>
                      <c:pt idx="229">
                        <c:v>6.74</c:v>
                      </c:pt>
                      <c:pt idx="230">
                        <c:v>6.44</c:v>
                      </c:pt>
                      <c:pt idx="231">
                        <c:v>6.68</c:v>
                      </c:pt>
                      <c:pt idx="232">
                        <c:v>6.73</c:v>
                      </c:pt>
                      <c:pt idx="233">
                        <c:v>6.93</c:v>
                      </c:pt>
                      <c:pt idx="234">
                        <c:v>6.9</c:v>
                      </c:pt>
                      <c:pt idx="235">
                        <c:v>6.77</c:v>
                      </c:pt>
                      <c:pt idx="236">
                        <c:v>6.57</c:v>
                      </c:pt>
                      <c:pt idx="237">
                        <c:v>6.48</c:v>
                      </c:pt>
                      <c:pt idx="238">
                        <c:v>6.64</c:v>
                      </c:pt>
                      <c:pt idx="239">
                        <c:v>6.61</c:v>
                      </c:pt>
                      <c:pt idx="240">
                        <c:v>6.26</c:v>
                      </c:pt>
                      <c:pt idx="241">
                        <c:v>6.28</c:v>
                      </c:pt>
                      <c:pt idx="242">
                        <c:v>6.21</c:v>
                      </c:pt>
                      <c:pt idx="243">
                        <c:v>6.3</c:v>
                      </c:pt>
                      <c:pt idx="244">
                        <c:v>6.26</c:v>
                      </c:pt>
                      <c:pt idx="245">
                        <c:v>6.04</c:v>
                      </c:pt>
                      <c:pt idx="246">
                        <c:v>6.16</c:v>
                      </c:pt>
                      <c:pt idx="247">
                        <c:v>5.86</c:v>
                      </c:pt>
                      <c:pt idx="248">
                        <c:v>5.84</c:v>
                      </c:pt>
                      <c:pt idx="249">
                        <c:v>5.94</c:v>
                      </c:pt>
                      <c:pt idx="250">
                        <c:v>5.97</c:v>
                      </c:pt>
                      <c:pt idx="251">
                        <c:v>5.84</c:v>
                      </c:pt>
                      <c:pt idx="252">
                        <c:v>5.71</c:v>
                      </c:pt>
                      <c:pt idx="253">
                        <c:v>5.73</c:v>
                      </c:pt>
                      <c:pt idx="255">
                        <c:v>5.77</c:v>
                      </c:pt>
                      <c:pt idx="256">
                        <c:v>5.76</c:v>
                      </c:pt>
                      <c:pt idx="257">
                        <c:v>5.76</c:v>
                      </c:pt>
                      <c:pt idx="258">
                        <c:v>5.9</c:v>
                      </c:pt>
                      <c:pt idx="259">
                        <c:v>5.92</c:v>
                      </c:pt>
                      <c:pt idx="260">
                        <c:v>5.93</c:v>
                      </c:pt>
                      <c:pt idx="261">
                        <c:v>6.02</c:v>
                      </c:pt>
                      <c:pt idx="262">
                        <c:v>5.94</c:v>
                      </c:pt>
                      <c:pt idx="263">
                        <c:v>5.92</c:v>
                      </c:pt>
                      <c:pt idx="264">
                        <c:v>5.82</c:v>
                      </c:pt>
                      <c:pt idx="265">
                        <c:v>5.78</c:v>
                      </c:pt>
                      <c:pt idx="266">
                        <c:v>5.6</c:v>
                      </c:pt>
                      <c:pt idx="267">
                        <c:v>5.59</c:v>
                      </c:pt>
                      <c:pt idx="268">
                        <c:v>5.69</c:v>
                      </c:pt>
                      <c:pt idx="269">
                        <c:v>5.78</c:v>
                      </c:pt>
                      <c:pt idx="270">
                        <c:v>5.8</c:v>
                      </c:pt>
                      <c:pt idx="271">
                        <c:v>5.76</c:v>
                      </c:pt>
                      <c:pt idx="272">
                        <c:v>5.78</c:v>
                      </c:pt>
                      <c:pt idx="273">
                        <c:v>5.89</c:v>
                      </c:pt>
                      <c:pt idx="274">
                        <c:v>5.96</c:v>
                      </c:pt>
                      <c:pt idx="275">
                        <c:v>6.14</c:v>
                      </c:pt>
                      <c:pt idx="276">
                        <c:v>6.07</c:v>
                      </c:pt>
                      <c:pt idx="277">
                        <c:v>6.17</c:v>
                      </c:pt>
                      <c:pt idx="278">
                        <c:v>6.17</c:v>
                      </c:pt>
                      <c:pt idx="279">
                        <c:v>6.01</c:v>
                      </c:pt>
                      <c:pt idx="280">
                        <c:v>5.94</c:v>
                      </c:pt>
                      <c:pt idx="281">
                        <c:v>5.77</c:v>
                      </c:pt>
                      <c:pt idx="282">
                        <c:v>5.94</c:v>
                      </c:pt>
                      <c:pt idx="283">
                        <c:v>6.06</c:v>
                      </c:pt>
                      <c:pt idx="284">
                        <c:v>6.09</c:v>
                      </c:pt>
                      <c:pt idx="285">
                        <c:v>6.15</c:v>
                      </c:pt>
                      <c:pt idx="286">
                        <c:v>6</c:v>
                      </c:pt>
                      <c:pt idx="287">
                        <c:v>5.99</c:v>
                      </c:pt>
                      <c:pt idx="288">
                        <c:v>6.06</c:v>
                      </c:pt>
                      <c:pt idx="289">
                        <c:v>6.15</c:v>
                      </c:pt>
                      <c:pt idx="290" formatCode="0.00">
                        <c:v>6.11</c:v>
                      </c:pt>
                      <c:pt idx="291" formatCode="0.00">
                        <c:v>6.08</c:v>
                      </c:pt>
                      <c:pt idx="292" formatCode="0.00">
                        <c:v>6.05</c:v>
                      </c:pt>
                      <c:pt idx="293" formatCode="0.00">
                        <c:v>6.03</c:v>
                      </c:pt>
                      <c:pt idx="294" formatCode="0.00">
                        <c:v>5.98</c:v>
                      </c:pt>
                      <c:pt idx="295" formatCode="0.00">
                        <c:v>5.98</c:v>
                      </c:pt>
                      <c:pt idx="296" formatCode="0.00">
                        <c:v>5.94</c:v>
                      </c:pt>
                      <c:pt idx="297" formatCode="0.00">
                        <c:v>5.87</c:v>
                      </c:pt>
                      <c:pt idx="298" formatCode="0.00">
                        <c:v>5.89</c:v>
                      </c:pt>
                      <c:pt idx="299" formatCode="0.00">
                        <c:v>6.1</c:v>
                      </c:pt>
                      <c:pt idx="300" formatCode="0.00">
                        <c:v>6.1</c:v>
                      </c:pt>
                      <c:pt idx="301" formatCode="0.00">
                        <c:v>6.17</c:v>
                      </c:pt>
                      <c:pt idx="302" formatCode="0.00">
                        <c:v>6.06</c:v>
                      </c:pt>
                      <c:pt idx="303" formatCode="0.00">
                        <c:v>6.04</c:v>
                      </c:pt>
                      <c:pt idx="304" formatCode="0.00">
                        <c:v>6.02</c:v>
                      </c:pt>
                      <c:pt idx="305" formatCode="0.00">
                        <c:v>6.01</c:v>
                      </c:pt>
                      <c:pt idx="306" formatCode="0.00">
                        <c:v>5.98</c:v>
                      </c:pt>
                      <c:pt idx="307" formatCode="0.00">
                        <c:v>5.96</c:v>
                      </c:pt>
                      <c:pt idx="308" formatCode="0.00">
                        <c:v>5.99</c:v>
                      </c:pt>
                      <c:pt idx="309" formatCode="0.00">
                        <c:v>6.05</c:v>
                      </c:pt>
                      <c:pt idx="310" formatCode="0.00">
                        <c:v>5.99</c:v>
                      </c:pt>
                      <c:pt idx="312" formatCode="0.00">
                        <c:v>6.15</c:v>
                      </c:pt>
                      <c:pt idx="313" formatCode="0.00">
                        <c:v>6.44</c:v>
                      </c:pt>
                      <c:pt idx="314" formatCode="0.00">
                        <c:v>6.18</c:v>
                      </c:pt>
                      <c:pt idx="315" formatCode="0.00">
                        <c:v>6.24</c:v>
                      </c:pt>
                      <c:pt idx="316" formatCode="0.00">
                        <c:v>6.37</c:v>
                      </c:pt>
                      <c:pt idx="317" formatCode="0.00">
                        <c:v>6.35</c:v>
                      </c:pt>
                      <c:pt idx="318" formatCode="0.00">
                        <c:v>6.42</c:v>
                      </c:pt>
                      <c:pt idx="319" formatCode="0.00">
                        <c:v>6.46</c:v>
                      </c:pt>
                      <c:pt idx="320" formatCode="0.00">
                        <c:v>6.54</c:v>
                      </c:pt>
                      <c:pt idx="322" formatCode="0.00">
                        <c:v>6.57</c:v>
                      </c:pt>
                      <c:pt idx="323" formatCode="0.00">
                        <c:v>6.62</c:v>
                      </c:pt>
                      <c:pt idx="324" formatCode="0.00">
                        <c:v>6.64</c:v>
                      </c:pt>
                      <c:pt idx="325" formatCode="0.00">
                        <c:v>6.56</c:v>
                      </c:pt>
                      <c:pt idx="326" formatCode="0.00">
                        <c:v>6.58</c:v>
                      </c:pt>
                      <c:pt idx="327" formatCode="0.00">
                        <c:v>6.67</c:v>
                      </c:pt>
                      <c:pt idx="328" formatCode="0.00">
                        <c:v>6.61</c:v>
                      </c:pt>
                      <c:pt idx="329" formatCode="0.00">
                        <c:v>6.84</c:v>
                      </c:pt>
                      <c:pt idx="330" formatCode="0.00">
                        <c:v>6.86</c:v>
                      </c:pt>
                      <c:pt idx="331" formatCode="0.00">
                        <c:v>6.84</c:v>
                      </c:pt>
                      <c:pt idx="332" formatCode="0.00">
                        <c:v>7.07</c:v>
                      </c:pt>
                      <c:pt idx="333" formatCode="0.00">
                        <c:v>7.17</c:v>
                      </c:pt>
                      <c:pt idx="334" formatCode="0.00">
                        <c:v>7.13</c:v>
                      </c:pt>
                      <c:pt idx="335" formatCode="0.00">
                        <c:v>7.09</c:v>
                      </c:pt>
                      <c:pt idx="336" formatCode="0.00">
                        <c:v>7.09</c:v>
                      </c:pt>
                      <c:pt idx="337" formatCode="0.00">
                        <c:v>7.04</c:v>
                      </c:pt>
                      <c:pt idx="338" formatCode="0.00">
                        <c:v>6.89</c:v>
                      </c:pt>
                      <c:pt idx="339" formatCode="0.00">
                        <c:v>6.95</c:v>
                      </c:pt>
                      <c:pt idx="340" formatCode="0.00">
                        <c:v>7.06</c:v>
                      </c:pt>
                      <c:pt idx="341" formatCode="0.00">
                        <c:v>7.06</c:v>
                      </c:pt>
                      <c:pt idx="342" formatCode="0.00">
                        <c:v>7.05</c:v>
                      </c:pt>
                      <c:pt idx="344" formatCode="0.00">
                        <c:v>7.03</c:v>
                      </c:pt>
                      <c:pt idx="345" formatCode="0.00">
                        <c:v>6.9</c:v>
                      </c:pt>
                      <c:pt idx="346" formatCode="0.00">
                        <c:v>6.73</c:v>
                      </c:pt>
                      <c:pt idx="347" formatCode="0.00">
                        <c:v>6.54</c:v>
                      </c:pt>
                      <c:pt idx="348" formatCode="0.00">
                        <c:v>6.42</c:v>
                      </c:pt>
                      <c:pt idx="349" formatCode="0.00">
                        <c:v>6.5</c:v>
                      </c:pt>
                      <c:pt idx="350" formatCode="0.00">
                        <c:v>6.6</c:v>
                      </c:pt>
                      <c:pt idx="351" formatCode="0.00">
                        <c:v>6.59</c:v>
                      </c:pt>
                      <c:pt idx="352" formatCode="0.00">
                        <c:v>6.59</c:v>
                      </c:pt>
                      <c:pt idx="353" formatCode="0.00">
                        <c:v>6.56</c:v>
                      </c:pt>
                      <c:pt idx="354" formatCode="0.00">
                        <c:v>6.42</c:v>
                      </c:pt>
                      <c:pt idx="355" formatCode="0.00">
                        <c:v>6.44</c:v>
                      </c:pt>
                      <c:pt idx="357" formatCode="0.00">
                        <c:v>6.52</c:v>
                      </c:pt>
                      <c:pt idx="358" formatCode="0.00">
                        <c:v>6.55</c:v>
                      </c:pt>
                      <c:pt idx="359" formatCode="0.00">
                        <c:v>6.63</c:v>
                      </c:pt>
                      <c:pt idx="360" formatCode="0.00">
                        <c:v>6.73</c:v>
                      </c:pt>
                      <c:pt idx="361" formatCode="0.00">
                        <c:v>6.86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C-EC55-40A3-BF43-42E778EA870E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Munka1!$M$1</c15:sqref>
                        </c15:formulaRef>
                      </c:ext>
                    </c:extLst>
                    <c:strCache>
                      <c:ptCount val="1"/>
                      <c:pt idx="0">
                        <c:v>20 év 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Munka1!$A$2:$A$363</c15:sqref>
                        </c15:formulaRef>
                      </c:ext>
                    </c:extLst>
                    <c:numCache>
                      <c:formatCode>m/d/yyyy</c:formatCode>
                      <c:ptCount val="362"/>
                      <c:pt idx="0">
                        <c:v>44928</c:v>
                      </c:pt>
                      <c:pt idx="1">
                        <c:v>44929</c:v>
                      </c:pt>
                      <c:pt idx="2">
                        <c:v>44930</c:v>
                      </c:pt>
                      <c:pt idx="3">
                        <c:v>44931</c:v>
                      </c:pt>
                      <c:pt idx="4">
                        <c:v>44932</c:v>
                      </c:pt>
                      <c:pt idx="5">
                        <c:v>44935</c:v>
                      </c:pt>
                      <c:pt idx="6">
                        <c:v>44936</c:v>
                      </c:pt>
                      <c:pt idx="7">
                        <c:v>44937</c:v>
                      </c:pt>
                      <c:pt idx="8">
                        <c:v>44938</c:v>
                      </c:pt>
                      <c:pt idx="9">
                        <c:v>44939</c:v>
                      </c:pt>
                      <c:pt idx="10">
                        <c:v>44942</c:v>
                      </c:pt>
                      <c:pt idx="11">
                        <c:v>44943</c:v>
                      </c:pt>
                      <c:pt idx="12">
                        <c:v>44944</c:v>
                      </c:pt>
                      <c:pt idx="13">
                        <c:v>44945</c:v>
                      </c:pt>
                      <c:pt idx="14">
                        <c:v>44946</c:v>
                      </c:pt>
                      <c:pt idx="15">
                        <c:v>44949</c:v>
                      </c:pt>
                      <c:pt idx="16">
                        <c:v>44950</c:v>
                      </c:pt>
                      <c:pt idx="17">
                        <c:v>44951</c:v>
                      </c:pt>
                      <c:pt idx="18">
                        <c:v>44952</c:v>
                      </c:pt>
                      <c:pt idx="19">
                        <c:v>44953</c:v>
                      </c:pt>
                      <c:pt idx="20">
                        <c:v>44956</c:v>
                      </c:pt>
                      <c:pt idx="21">
                        <c:v>44957</c:v>
                      </c:pt>
                      <c:pt idx="22">
                        <c:v>44958</c:v>
                      </c:pt>
                      <c:pt idx="23">
                        <c:v>44959</c:v>
                      </c:pt>
                      <c:pt idx="24">
                        <c:v>44960</c:v>
                      </c:pt>
                      <c:pt idx="25">
                        <c:v>44963</c:v>
                      </c:pt>
                      <c:pt idx="26">
                        <c:v>44964</c:v>
                      </c:pt>
                      <c:pt idx="27">
                        <c:v>44965</c:v>
                      </c:pt>
                      <c:pt idx="28">
                        <c:v>44966</c:v>
                      </c:pt>
                      <c:pt idx="29">
                        <c:v>44967</c:v>
                      </c:pt>
                      <c:pt idx="30">
                        <c:v>44970</c:v>
                      </c:pt>
                      <c:pt idx="31">
                        <c:v>44971</c:v>
                      </c:pt>
                      <c:pt idx="32">
                        <c:v>44972</c:v>
                      </c:pt>
                      <c:pt idx="33">
                        <c:v>44973</c:v>
                      </c:pt>
                      <c:pt idx="34">
                        <c:v>44974</c:v>
                      </c:pt>
                      <c:pt idx="35">
                        <c:v>44977</c:v>
                      </c:pt>
                      <c:pt idx="36">
                        <c:v>44978</c:v>
                      </c:pt>
                      <c:pt idx="37">
                        <c:v>44979</c:v>
                      </c:pt>
                      <c:pt idx="38">
                        <c:v>44980</c:v>
                      </c:pt>
                      <c:pt idx="39">
                        <c:v>44981</c:v>
                      </c:pt>
                      <c:pt idx="40">
                        <c:v>44984</c:v>
                      </c:pt>
                      <c:pt idx="41">
                        <c:v>44985</c:v>
                      </c:pt>
                      <c:pt idx="42">
                        <c:v>44986</c:v>
                      </c:pt>
                      <c:pt idx="43">
                        <c:v>44987</c:v>
                      </c:pt>
                      <c:pt idx="44">
                        <c:v>44988</c:v>
                      </c:pt>
                      <c:pt idx="45">
                        <c:v>44991</c:v>
                      </c:pt>
                      <c:pt idx="46">
                        <c:v>44992</c:v>
                      </c:pt>
                      <c:pt idx="47">
                        <c:v>44993</c:v>
                      </c:pt>
                      <c:pt idx="48">
                        <c:v>44994</c:v>
                      </c:pt>
                      <c:pt idx="49">
                        <c:v>44995</c:v>
                      </c:pt>
                      <c:pt idx="50">
                        <c:v>44998</c:v>
                      </c:pt>
                      <c:pt idx="51">
                        <c:v>44999</c:v>
                      </c:pt>
                      <c:pt idx="52">
                        <c:v>45000</c:v>
                      </c:pt>
                      <c:pt idx="53">
                        <c:v>45001</c:v>
                      </c:pt>
                      <c:pt idx="54">
                        <c:v>45002</c:v>
                      </c:pt>
                      <c:pt idx="55">
                        <c:v>45005</c:v>
                      </c:pt>
                      <c:pt idx="56">
                        <c:v>45006</c:v>
                      </c:pt>
                      <c:pt idx="57">
                        <c:v>45007</c:v>
                      </c:pt>
                      <c:pt idx="58">
                        <c:v>45008</c:v>
                      </c:pt>
                      <c:pt idx="59">
                        <c:v>45009</c:v>
                      </c:pt>
                      <c:pt idx="60">
                        <c:v>45012</c:v>
                      </c:pt>
                      <c:pt idx="61">
                        <c:v>45013</c:v>
                      </c:pt>
                      <c:pt idx="62">
                        <c:v>45014</c:v>
                      </c:pt>
                      <c:pt idx="63">
                        <c:v>45015</c:v>
                      </c:pt>
                      <c:pt idx="64">
                        <c:v>45016</c:v>
                      </c:pt>
                      <c:pt idx="65">
                        <c:v>45019</c:v>
                      </c:pt>
                      <c:pt idx="66">
                        <c:v>45020</c:v>
                      </c:pt>
                      <c:pt idx="67">
                        <c:v>45021</c:v>
                      </c:pt>
                      <c:pt idx="68">
                        <c:v>45022</c:v>
                      </c:pt>
                      <c:pt idx="69">
                        <c:v>45023</c:v>
                      </c:pt>
                      <c:pt idx="70">
                        <c:v>45026</c:v>
                      </c:pt>
                      <c:pt idx="71">
                        <c:v>45027</c:v>
                      </c:pt>
                      <c:pt idx="72">
                        <c:v>45028</c:v>
                      </c:pt>
                      <c:pt idx="73">
                        <c:v>45029</c:v>
                      </c:pt>
                      <c:pt idx="74">
                        <c:v>45030</c:v>
                      </c:pt>
                      <c:pt idx="75">
                        <c:v>45033</c:v>
                      </c:pt>
                      <c:pt idx="76">
                        <c:v>45034</c:v>
                      </c:pt>
                      <c:pt idx="77">
                        <c:v>45035</c:v>
                      </c:pt>
                      <c:pt idx="78">
                        <c:v>45036</c:v>
                      </c:pt>
                      <c:pt idx="79">
                        <c:v>45037</c:v>
                      </c:pt>
                      <c:pt idx="80">
                        <c:v>45040</c:v>
                      </c:pt>
                      <c:pt idx="81">
                        <c:v>45041</c:v>
                      </c:pt>
                      <c:pt idx="82">
                        <c:v>45042</c:v>
                      </c:pt>
                      <c:pt idx="83">
                        <c:v>45043</c:v>
                      </c:pt>
                      <c:pt idx="84">
                        <c:v>45044</c:v>
                      </c:pt>
                      <c:pt idx="85">
                        <c:v>45047</c:v>
                      </c:pt>
                      <c:pt idx="86">
                        <c:v>45048</c:v>
                      </c:pt>
                      <c:pt idx="87">
                        <c:v>45049</c:v>
                      </c:pt>
                      <c:pt idx="88">
                        <c:v>45050</c:v>
                      </c:pt>
                      <c:pt idx="89">
                        <c:v>45051</c:v>
                      </c:pt>
                      <c:pt idx="90">
                        <c:v>45054</c:v>
                      </c:pt>
                      <c:pt idx="91">
                        <c:v>45055</c:v>
                      </c:pt>
                      <c:pt idx="92">
                        <c:v>45056</c:v>
                      </c:pt>
                      <c:pt idx="93">
                        <c:v>45057</c:v>
                      </c:pt>
                      <c:pt idx="94">
                        <c:v>45058</c:v>
                      </c:pt>
                      <c:pt idx="95">
                        <c:v>45061</c:v>
                      </c:pt>
                      <c:pt idx="96">
                        <c:v>45062</c:v>
                      </c:pt>
                      <c:pt idx="97">
                        <c:v>45063</c:v>
                      </c:pt>
                      <c:pt idx="98">
                        <c:v>45064</c:v>
                      </c:pt>
                      <c:pt idx="99">
                        <c:v>45065</c:v>
                      </c:pt>
                      <c:pt idx="100">
                        <c:v>45068</c:v>
                      </c:pt>
                      <c:pt idx="101">
                        <c:v>45069</c:v>
                      </c:pt>
                      <c:pt idx="102">
                        <c:v>45070</c:v>
                      </c:pt>
                      <c:pt idx="103">
                        <c:v>45071</c:v>
                      </c:pt>
                      <c:pt idx="104">
                        <c:v>45072</c:v>
                      </c:pt>
                      <c:pt idx="105">
                        <c:v>45076</c:v>
                      </c:pt>
                      <c:pt idx="106">
                        <c:v>45077</c:v>
                      </c:pt>
                      <c:pt idx="107">
                        <c:v>45078</c:v>
                      </c:pt>
                      <c:pt idx="108">
                        <c:v>45079</c:v>
                      </c:pt>
                      <c:pt idx="109">
                        <c:v>45082</c:v>
                      </c:pt>
                      <c:pt idx="110">
                        <c:v>45083</c:v>
                      </c:pt>
                      <c:pt idx="111">
                        <c:v>45084</c:v>
                      </c:pt>
                      <c:pt idx="112">
                        <c:v>45085</c:v>
                      </c:pt>
                      <c:pt idx="113">
                        <c:v>45086</c:v>
                      </c:pt>
                      <c:pt idx="114">
                        <c:v>45089</c:v>
                      </c:pt>
                      <c:pt idx="115">
                        <c:v>45090</c:v>
                      </c:pt>
                      <c:pt idx="116">
                        <c:v>45091</c:v>
                      </c:pt>
                      <c:pt idx="117">
                        <c:v>45092</c:v>
                      </c:pt>
                      <c:pt idx="118">
                        <c:v>45093</c:v>
                      </c:pt>
                      <c:pt idx="119">
                        <c:v>45096</c:v>
                      </c:pt>
                      <c:pt idx="120">
                        <c:v>45097</c:v>
                      </c:pt>
                      <c:pt idx="121">
                        <c:v>45098</c:v>
                      </c:pt>
                      <c:pt idx="122">
                        <c:v>45099</c:v>
                      </c:pt>
                      <c:pt idx="123">
                        <c:v>45100</c:v>
                      </c:pt>
                      <c:pt idx="124">
                        <c:v>45103</c:v>
                      </c:pt>
                      <c:pt idx="125">
                        <c:v>45104</c:v>
                      </c:pt>
                      <c:pt idx="126">
                        <c:v>45105</c:v>
                      </c:pt>
                      <c:pt idx="127">
                        <c:v>45106</c:v>
                      </c:pt>
                      <c:pt idx="128">
                        <c:v>45107</c:v>
                      </c:pt>
                      <c:pt idx="129">
                        <c:v>45110</c:v>
                      </c:pt>
                      <c:pt idx="130">
                        <c:v>45111</c:v>
                      </c:pt>
                      <c:pt idx="131">
                        <c:v>45112</c:v>
                      </c:pt>
                      <c:pt idx="132">
                        <c:v>45113</c:v>
                      </c:pt>
                      <c:pt idx="133">
                        <c:v>45114</c:v>
                      </c:pt>
                      <c:pt idx="134">
                        <c:v>45117</c:v>
                      </c:pt>
                      <c:pt idx="135">
                        <c:v>45118</c:v>
                      </c:pt>
                      <c:pt idx="136">
                        <c:v>45119</c:v>
                      </c:pt>
                      <c:pt idx="137">
                        <c:v>45120</c:v>
                      </c:pt>
                      <c:pt idx="138">
                        <c:v>45121</c:v>
                      </c:pt>
                      <c:pt idx="139">
                        <c:v>45124</c:v>
                      </c:pt>
                      <c:pt idx="140">
                        <c:v>45125</c:v>
                      </c:pt>
                      <c:pt idx="141">
                        <c:v>45126</c:v>
                      </c:pt>
                      <c:pt idx="142">
                        <c:v>45127</c:v>
                      </c:pt>
                      <c:pt idx="143">
                        <c:v>45128</c:v>
                      </c:pt>
                      <c:pt idx="144">
                        <c:v>45131</c:v>
                      </c:pt>
                      <c:pt idx="145">
                        <c:v>45132</c:v>
                      </c:pt>
                      <c:pt idx="146">
                        <c:v>45133</c:v>
                      </c:pt>
                      <c:pt idx="147">
                        <c:v>45134</c:v>
                      </c:pt>
                      <c:pt idx="148">
                        <c:v>45135</c:v>
                      </c:pt>
                      <c:pt idx="149">
                        <c:v>45138</c:v>
                      </c:pt>
                      <c:pt idx="150">
                        <c:v>45139</c:v>
                      </c:pt>
                      <c:pt idx="151">
                        <c:v>45140</c:v>
                      </c:pt>
                      <c:pt idx="152">
                        <c:v>45141</c:v>
                      </c:pt>
                      <c:pt idx="153">
                        <c:v>45142</c:v>
                      </c:pt>
                      <c:pt idx="154">
                        <c:v>45145</c:v>
                      </c:pt>
                      <c:pt idx="155">
                        <c:v>45146</c:v>
                      </c:pt>
                      <c:pt idx="156">
                        <c:v>45147</c:v>
                      </c:pt>
                      <c:pt idx="157">
                        <c:v>45148</c:v>
                      </c:pt>
                      <c:pt idx="158">
                        <c:v>45149</c:v>
                      </c:pt>
                      <c:pt idx="159">
                        <c:v>45152</c:v>
                      </c:pt>
                      <c:pt idx="160">
                        <c:v>45153</c:v>
                      </c:pt>
                      <c:pt idx="161">
                        <c:v>45154</c:v>
                      </c:pt>
                      <c:pt idx="162">
                        <c:v>45155</c:v>
                      </c:pt>
                      <c:pt idx="163">
                        <c:v>45156</c:v>
                      </c:pt>
                      <c:pt idx="164">
                        <c:v>45159</c:v>
                      </c:pt>
                      <c:pt idx="165">
                        <c:v>45160</c:v>
                      </c:pt>
                      <c:pt idx="166">
                        <c:v>45161</c:v>
                      </c:pt>
                      <c:pt idx="167">
                        <c:v>45162</c:v>
                      </c:pt>
                      <c:pt idx="168">
                        <c:v>45163</c:v>
                      </c:pt>
                      <c:pt idx="169">
                        <c:v>45166</c:v>
                      </c:pt>
                      <c:pt idx="170">
                        <c:v>45167</c:v>
                      </c:pt>
                      <c:pt idx="171">
                        <c:v>45168</c:v>
                      </c:pt>
                      <c:pt idx="172">
                        <c:v>45169</c:v>
                      </c:pt>
                      <c:pt idx="173">
                        <c:v>45170</c:v>
                      </c:pt>
                      <c:pt idx="174">
                        <c:v>45173</c:v>
                      </c:pt>
                      <c:pt idx="175">
                        <c:v>45174</c:v>
                      </c:pt>
                      <c:pt idx="176">
                        <c:v>45175</c:v>
                      </c:pt>
                      <c:pt idx="177">
                        <c:v>45176</c:v>
                      </c:pt>
                      <c:pt idx="178">
                        <c:v>45177</c:v>
                      </c:pt>
                      <c:pt idx="179">
                        <c:v>45180</c:v>
                      </c:pt>
                      <c:pt idx="180">
                        <c:v>45181</c:v>
                      </c:pt>
                      <c:pt idx="181">
                        <c:v>45182</c:v>
                      </c:pt>
                      <c:pt idx="182">
                        <c:v>45183</c:v>
                      </c:pt>
                      <c:pt idx="183">
                        <c:v>45184</c:v>
                      </c:pt>
                      <c:pt idx="184">
                        <c:v>45187</c:v>
                      </c:pt>
                      <c:pt idx="185">
                        <c:v>45188</c:v>
                      </c:pt>
                      <c:pt idx="186">
                        <c:v>45189</c:v>
                      </c:pt>
                      <c:pt idx="187">
                        <c:v>45190</c:v>
                      </c:pt>
                      <c:pt idx="188">
                        <c:v>45191</c:v>
                      </c:pt>
                      <c:pt idx="189">
                        <c:v>45194</c:v>
                      </c:pt>
                      <c:pt idx="190">
                        <c:v>45195</c:v>
                      </c:pt>
                      <c:pt idx="191">
                        <c:v>45196</c:v>
                      </c:pt>
                      <c:pt idx="192">
                        <c:v>45197</c:v>
                      </c:pt>
                      <c:pt idx="193">
                        <c:v>45198</c:v>
                      </c:pt>
                      <c:pt idx="194">
                        <c:v>45201</c:v>
                      </c:pt>
                      <c:pt idx="195">
                        <c:v>45202</c:v>
                      </c:pt>
                      <c:pt idx="196">
                        <c:v>45203</c:v>
                      </c:pt>
                      <c:pt idx="197">
                        <c:v>45204</c:v>
                      </c:pt>
                      <c:pt idx="198">
                        <c:v>45205</c:v>
                      </c:pt>
                      <c:pt idx="199">
                        <c:v>45208</c:v>
                      </c:pt>
                      <c:pt idx="200">
                        <c:v>45209</c:v>
                      </c:pt>
                      <c:pt idx="201">
                        <c:v>45210</c:v>
                      </c:pt>
                      <c:pt idx="202">
                        <c:v>45211</c:v>
                      </c:pt>
                      <c:pt idx="203">
                        <c:v>45212</c:v>
                      </c:pt>
                      <c:pt idx="204">
                        <c:v>45215</c:v>
                      </c:pt>
                      <c:pt idx="205">
                        <c:v>45216</c:v>
                      </c:pt>
                      <c:pt idx="206">
                        <c:v>45217</c:v>
                      </c:pt>
                      <c:pt idx="207">
                        <c:v>45218</c:v>
                      </c:pt>
                      <c:pt idx="208">
                        <c:v>45219</c:v>
                      </c:pt>
                      <c:pt idx="209">
                        <c:v>45222</c:v>
                      </c:pt>
                      <c:pt idx="210">
                        <c:v>45223</c:v>
                      </c:pt>
                      <c:pt idx="211">
                        <c:v>45224</c:v>
                      </c:pt>
                      <c:pt idx="212">
                        <c:v>45225</c:v>
                      </c:pt>
                      <c:pt idx="213">
                        <c:v>45226</c:v>
                      </c:pt>
                      <c:pt idx="214">
                        <c:v>45229</c:v>
                      </c:pt>
                      <c:pt idx="215">
                        <c:v>45230</c:v>
                      </c:pt>
                      <c:pt idx="216">
                        <c:v>45231</c:v>
                      </c:pt>
                      <c:pt idx="217">
                        <c:v>45232</c:v>
                      </c:pt>
                      <c:pt idx="218">
                        <c:v>45233</c:v>
                      </c:pt>
                      <c:pt idx="219">
                        <c:v>45236</c:v>
                      </c:pt>
                      <c:pt idx="220">
                        <c:v>45237</c:v>
                      </c:pt>
                      <c:pt idx="221">
                        <c:v>45238</c:v>
                      </c:pt>
                      <c:pt idx="222">
                        <c:v>45239</c:v>
                      </c:pt>
                      <c:pt idx="223">
                        <c:v>45240</c:v>
                      </c:pt>
                      <c:pt idx="224">
                        <c:v>45243</c:v>
                      </c:pt>
                      <c:pt idx="225">
                        <c:v>45244</c:v>
                      </c:pt>
                      <c:pt idx="226">
                        <c:v>45245</c:v>
                      </c:pt>
                      <c:pt idx="227">
                        <c:v>45246</c:v>
                      </c:pt>
                      <c:pt idx="228">
                        <c:v>45247</c:v>
                      </c:pt>
                      <c:pt idx="229">
                        <c:v>45250</c:v>
                      </c:pt>
                      <c:pt idx="230">
                        <c:v>45251</c:v>
                      </c:pt>
                      <c:pt idx="231">
                        <c:v>45252</c:v>
                      </c:pt>
                      <c:pt idx="232">
                        <c:v>45253</c:v>
                      </c:pt>
                      <c:pt idx="233">
                        <c:v>45254</c:v>
                      </c:pt>
                      <c:pt idx="234">
                        <c:v>45257</c:v>
                      </c:pt>
                      <c:pt idx="235">
                        <c:v>45258</c:v>
                      </c:pt>
                      <c:pt idx="236">
                        <c:v>45259</c:v>
                      </c:pt>
                      <c:pt idx="237">
                        <c:v>45260</c:v>
                      </c:pt>
                      <c:pt idx="238">
                        <c:v>45261</c:v>
                      </c:pt>
                      <c:pt idx="239">
                        <c:v>45264</c:v>
                      </c:pt>
                      <c:pt idx="240">
                        <c:v>45265</c:v>
                      </c:pt>
                      <c:pt idx="241">
                        <c:v>45266</c:v>
                      </c:pt>
                      <c:pt idx="242">
                        <c:v>45267</c:v>
                      </c:pt>
                      <c:pt idx="243">
                        <c:v>45268</c:v>
                      </c:pt>
                      <c:pt idx="244">
                        <c:v>45271</c:v>
                      </c:pt>
                      <c:pt idx="245">
                        <c:v>45272</c:v>
                      </c:pt>
                      <c:pt idx="246">
                        <c:v>45273</c:v>
                      </c:pt>
                      <c:pt idx="247">
                        <c:v>45274</c:v>
                      </c:pt>
                      <c:pt idx="248">
                        <c:v>45275</c:v>
                      </c:pt>
                      <c:pt idx="249">
                        <c:v>45278</c:v>
                      </c:pt>
                      <c:pt idx="250">
                        <c:v>45279</c:v>
                      </c:pt>
                      <c:pt idx="251">
                        <c:v>45280</c:v>
                      </c:pt>
                      <c:pt idx="252">
                        <c:v>45281</c:v>
                      </c:pt>
                      <c:pt idx="253">
                        <c:v>45282</c:v>
                      </c:pt>
                      <c:pt idx="254">
                        <c:v>45286</c:v>
                      </c:pt>
                      <c:pt idx="255">
                        <c:v>45287</c:v>
                      </c:pt>
                      <c:pt idx="256">
                        <c:v>45288</c:v>
                      </c:pt>
                      <c:pt idx="257">
                        <c:v>45289</c:v>
                      </c:pt>
                      <c:pt idx="258">
                        <c:v>45293</c:v>
                      </c:pt>
                      <c:pt idx="259">
                        <c:v>45294</c:v>
                      </c:pt>
                      <c:pt idx="260">
                        <c:v>45295</c:v>
                      </c:pt>
                      <c:pt idx="261">
                        <c:v>45296</c:v>
                      </c:pt>
                      <c:pt idx="262">
                        <c:v>45299</c:v>
                      </c:pt>
                      <c:pt idx="263">
                        <c:v>45300</c:v>
                      </c:pt>
                      <c:pt idx="264">
                        <c:v>45301</c:v>
                      </c:pt>
                      <c:pt idx="265">
                        <c:v>45302</c:v>
                      </c:pt>
                      <c:pt idx="266">
                        <c:v>45303</c:v>
                      </c:pt>
                      <c:pt idx="267">
                        <c:v>45306</c:v>
                      </c:pt>
                      <c:pt idx="268">
                        <c:v>45307</c:v>
                      </c:pt>
                      <c:pt idx="269">
                        <c:v>45308</c:v>
                      </c:pt>
                      <c:pt idx="270">
                        <c:v>45309</c:v>
                      </c:pt>
                      <c:pt idx="271">
                        <c:v>45310</c:v>
                      </c:pt>
                      <c:pt idx="272">
                        <c:v>45313</c:v>
                      </c:pt>
                      <c:pt idx="273">
                        <c:v>45314</c:v>
                      </c:pt>
                      <c:pt idx="274">
                        <c:v>45315</c:v>
                      </c:pt>
                      <c:pt idx="275">
                        <c:v>45316</c:v>
                      </c:pt>
                      <c:pt idx="276">
                        <c:v>45317</c:v>
                      </c:pt>
                      <c:pt idx="277">
                        <c:v>45320</c:v>
                      </c:pt>
                      <c:pt idx="278">
                        <c:v>45321</c:v>
                      </c:pt>
                      <c:pt idx="279">
                        <c:v>45322</c:v>
                      </c:pt>
                      <c:pt idx="280">
                        <c:v>45323</c:v>
                      </c:pt>
                      <c:pt idx="281">
                        <c:v>45324</c:v>
                      </c:pt>
                      <c:pt idx="282">
                        <c:v>45327</c:v>
                      </c:pt>
                      <c:pt idx="283">
                        <c:v>45328</c:v>
                      </c:pt>
                      <c:pt idx="284">
                        <c:v>45329</c:v>
                      </c:pt>
                      <c:pt idx="285">
                        <c:v>45330</c:v>
                      </c:pt>
                      <c:pt idx="286">
                        <c:v>45331</c:v>
                      </c:pt>
                      <c:pt idx="287">
                        <c:v>45334</c:v>
                      </c:pt>
                      <c:pt idx="288">
                        <c:v>45335</c:v>
                      </c:pt>
                      <c:pt idx="289">
                        <c:v>45336</c:v>
                      </c:pt>
                      <c:pt idx="290">
                        <c:v>45337</c:v>
                      </c:pt>
                      <c:pt idx="291">
                        <c:v>45338</c:v>
                      </c:pt>
                      <c:pt idx="292">
                        <c:v>45341</c:v>
                      </c:pt>
                      <c:pt idx="293">
                        <c:v>45342</c:v>
                      </c:pt>
                      <c:pt idx="294">
                        <c:v>45343</c:v>
                      </c:pt>
                      <c:pt idx="295">
                        <c:v>45344</c:v>
                      </c:pt>
                      <c:pt idx="296">
                        <c:v>45345</c:v>
                      </c:pt>
                      <c:pt idx="297">
                        <c:v>45348</c:v>
                      </c:pt>
                      <c:pt idx="298">
                        <c:v>45349</c:v>
                      </c:pt>
                      <c:pt idx="299">
                        <c:v>45350</c:v>
                      </c:pt>
                      <c:pt idx="300">
                        <c:v>45351</c:v>
                      </c:pt>
                      <c:pt idx="301">
                        <c:v>45352</c:v>
                      </c:pt>
                      <c:pt idx="302">
                        <c:v>45355</c:v>
                      </c:pt>
                      <c:pt idx="303">
                        <c:v>45356</c:v>
                      </c:pt>
                      <c:pt idx="304">
                        <c:v>45357</c:v>
                      </c:pt>
                      <c:pt idx="305">
                        <c:v>45358</c:v>
                      </c:pt>
                      <c:pt idx="306">
                        <c:v>45359</c:v>
                      </c:pt>
                      <c:pt idx="307">
                        <c:v>45362</c:v>
                      </c:pt>
                      <c:pt idx="308">
                        <c:v>45363</c:v>
                      </c:pt>
                      <c:pt idx="309">
                        <c:v>45364</c:v>
                      </c:pt>
                      <c:pt idx="310">
                        <c:v>45365</c:v>
                      </c:pt>
                      <c:pt idx="311">
                        <c:v>45366</c:v>
                      </c:pt>
                      <c:pt idx="312">
                        <c:v>45369</c:v>
                      </c:pt>
                      <c:pt idx="313">
                        <c:v>45370</c:v>
                      </c:pt>
                      <c:pt idx="314">
                        <c:v>45371</c:v>
                      </c:pt>
                      <c:pt idx="315">
                        <c:v>45372</c:v>
                      </c:pt>
                      <c:pt idx="316">
                        <c:v>45373</c:v>
                      </c:pt>
                      <c:pt idx="317">
                        <c:v>45376</c:v>
                      </c:pt>
                      <c:pt idx="318">
                        <c:v>45377</c:v>
                      </c:pt>
                      <c:pt idx="319">
                        <c:v>45378</c:v>
                      </c:pt>
                      <c:pt idx="320">
                        <c:v>45379</c:v>
                      </c:pt>
                      <c:pt idx="321">
                        <c:v>45383</c:v>
                      </c:pt>
                      <c:pt idx="322">
                        <c:v>45384</c:v>
                      </c:pt>
                      <c:pt idx="323">
                        <c:v>45385</c:v>
                      </c:pt>
                      <c:pt idx="324">
                        <c:v>45386</c:v>
                      </c:pt>
                      <c:pt idx="325">
                        <c:v>45387</c:v>
                      </c:pt>
                      <c:pt idx="326">
                        <c:v>45390</c:v>
                      </c:pt>
                      <c:pt idx="327">
                        <c:v>45391</c:v>
                      </c:pt>
                      <c:pt idx="328">
                        <c:v>45392</c:v>
                      </c:pt>
                      <c:pt idx="329">
                        <c:v>45393</c:v>
                      </c:pt>
                      <c:pt idx="330">
                        <c:v>45394</c:v>
                      </c:pt>
                      <c:pt idx="331">
                        <c:v>45397</c:v>
                      </c:pt>
                      <c:pt idx="332">
                        <c:v>45398</c:v>
                      </c:pt>
                      <c:pt idx="333">
                        <c:v>45399</c:v>
                      </c:pt>
                      <c:pt idx="334">
                        <c:v>45400</c:v>
                      </c:pt>
                      <c:pt idx="335">
                        <c:v>45401</c:v>
                      </c:pt>
                      <c:pt idx="336">
                        <c:v>45404</c:v>
                      </c:pt>
                      <c:pt idx="337">
                        <c:v>45405</c:v>
                      </c:pt>
                      <c:pt idx="338">
                        <c:v>45406</c:v>
                      </c:pt>
                      <c:pt idx="339">
                        <c:v>45407</c:v>
                      </c:pt>
                      <c:pt idx="340">
                        <c:v>45408</c:v>
                      </c:pt>
                      <c:pt idx="341">
                        <c:v>45411</c:v>
                      </c:pt>
                      <c:pt idx="342">
                        <c:v>45412</c:v>
                      </c:pt>
                      <c:pt idx="343">
                        <c:v>45413</c:v>
                      </c:pt>
                      <c:pt idx="344">
                        <c:v>45414</c:v>
                      </c:pt>
                      <c:pt idx="345">
                        <c:v>45415</c:v>
                      </c:pt>
                      <c:pt idx="346">
                        <c:v>45418</c:v>
                      </c:pt>
                      <c:pt idx="347">
                        <c:v>45419</c:v>
                      </c:pt>
                      <c:pt idx="348">
                        <c:v>45420</c:v>
                      </c:pt>
                      <c:pt idx="349">
                        <c:v>45421</c:v>
                      </c:pt>
                      <c:pt idx="350">
                        <c:v>45422</c:v>
                      </c:pt>
                      <c:pt idx="351">
                        <c:v>45425</c:v>
                      </c:pt>
                      <c:pt idx="352">
                        <c:v>45426</c:v>
                      </c:pt>
                      <c:pt idx="353">
                        <c:v>45427</c:v>
                      </c:pt>
                      <c:pt idx="354">
                        <c:v>45428</c:v>
                      </c:pt>
                      <c:pt idx="355">
                        <c:v>45429</c:v>
                      </c:pt>
                      <c:pt idx="356">
                        <c:v>45432</c:v>
                      </c:pt>
                      <c:pt idx="357">
                        <c:v>45433</c:v>
                      </c:pt>
                      <c:pt idx="358">
                        <c:v>45434</c:v>
                      </c:pt>
                      <c:pt idx="359">
                        <c:v>45435</c:v>
                      </c:pt>
                      <c:pt idx="360">
                        <c:v>45436</c:v>
                      </c:pt>
                      <c:pt idx="361">
                        <c:v>45439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Munka1!$M$2:$M$363</c15:sqref>
                        </c15:formulaRef>
                      </c:ext>
                    </c:extLst>
                    <c:numCache>
                      <c:formatCode>General</c:formatCode>
                      <c:ptCount val="362"/>
                      <c:pt idx="0">
                        <c:v>9.43</c:v>
                      </c:pt>
                      <c:pt idx="1">
                        <c:v>9.33</c:v>
                      </c:pt>
                      <c:pt idx="2">
                        <c:v>9.08</c:v>
                      </c:pt>
                      <c:pt idx="3">
                        <c:v>8.4700000000000006</c:v>
                      </c:pt>
                      <c:pt idx="4">
                        <c:v>8.23</c:v>
                      </c:pt>
                      <c:pt idx="5">
                        <c:v>7.65</c:v>
                      </c:pt>
                      <c:pt idx="6">
                        <c:v>7.91</c:v>
                      </c:pt>
                      <c:pt idx="7">
                        <c:v>7.79</c:v>
                      </c:pt>
                      <c:pt idx="8">
                        <c:v>7.64</c:v>
                      </c:pt>
                      <c:pt idx="9">
                        <c:v>7.5</c:v>
                      </c:pt>
                      <c:pt idx="10">
                        <c:v>7.44</c:v>
                      </c:pt>
                      <c:pt idx="11">
                        <c:v>7.63</c:v>
                      </c:pt>
                      <c:pt idx="12">
                        <c:v>7.38</c:v>
                      </c:pt>
                      <c:pt idx="13">
                        <c:v>7.2</c:v>
                      </c:pt>
                      <c:pt idx="14">
                        <c:v>7.29</c:v>
                      </c:pt>
                      <c:pt idx="15">
                        <c:v>7.62</c:v>
                      </c:pt>
                      <c:pt idx="16">
                        <c:v>7.62</c:v>
                      </c:pt>
                      <c:pt idx="17">
                        <c:v>7.48</c:v>
                      </c:pt>
                      <c:pt idx="18">
                        <c:v>7.59</c:v>
                      </c:pt>
                      <c:pt idx="19">
                        <c:v>7.7</c:v>
                      </c:pt>
                      <c:pt idx="20">
                        <c:v>7.95</c:v>
                      </c:pt>
                      <c:pt idx="21">
                        <c:v>7.94</c:v>
                      </c:pt>
                      <c:pt idx="22">
                        <c:v>7.88</c:v>
                      </c:pt>
                      <c:pt idx="23">
                        <c:v>7.71</c:v>
                      </c:pt>
                      <c:pt idx="24">
                        <c:v>7.67</c:v>
                      </c:pt>
                      <c:pt idx="25">
                        <c:v>7.79</c:v>
                      </c:pt>
                      <c:pt idx="26">
                        <c:v>7.97</c:v>
                      </c:pt>
                      <c:pt idx="27">
                        <c:v>7.86</c:v>
                      </c:pt>
                      <c:pt idx="28">
                        <c:v>7.62</c:v>
                      </c:pt>
                      <c:pt idx="29">
                        <c:v>7.83</c:v>
                      </c:pt>
                      <c:pt idx="30">
                        <c:v>7.99</c:v>
                      </c:pt>
                      <c:pt idx="31">
                        <c:v>7.78</c:v>
                      </c:pt>
                      <c:pt idx="32">
                        <c:v>8.02</c:v>
                      </c:pt>
                      <c:pt idx="33">
                        <c:v>8.16</c:v>
                      </c:pt>
                      <c:pt idx="34">
                        <c:v>8.64</c:v>
                      </c:pt>
                      <c:pt idx="35">
                        <c:v>8.59</c:v>
                      </c:pt>
                      <c:pt idx="36">
                        <c:v>8.73</c:v>
                      </c:pt>
                      <c:pt idx="37">
                        <c:v>8.57</c:v>
                      </c:pt>
                      <c:pt idx="38">
                        <c:v>8.3000000000000007</c:v>
                      </c:pt>
                      <c:pt idx="39">
                        <c:v>8.2100000000000009</c:v>
                      </c:pt>
                      <c:pt idx="40">
                        <c:v>8.06</c:v>
                      </c:pt>
                      <c:pt idx="41">
                        <c:v>8.07</c:v>
                      </c:pt>
                      <c:pt idx="42">
                        <c:v>8.18</c:v>
                      </c:pt>
                      <c:pt idx="43">
                        <c:v>8.41</c:v>
                      </c:pt>
                      <c:pt idx="44">
                        <c:v>8.33</c:v>
                      </c:pt>
                      <c:pt idx="45">
                        <c:v>8.16</c:v>
                      </c:pt>
                      <c:pt idx="46">
                        <c:v>8.11</c:v>
                      </c:pt>
                      <c:pt idx="47">
                        <c:v>8.18</c:v>
                      </c:pt>
                      <c:pt idx="48">
                        <c:v>8.1999999999999993</c:v>
                      </c:pt>
                      <c:pt idx="49">
                        <c:v>8.1199999999999992</c:v>
                      </c:pt>
                      <c:pt idx="50">
                        <c:v>8.0500000000000007</c:v>
                      </c:pt>
                      <c:pt idx="51">
                        <c:v>8.11</c:v>
                      </c:pt>
                      <c:pt idx="53">
                        <c:v>8.1999999999999993</c:v>
                      </c:pt>
                      <c:pt idx="54">
                        <c:v>8.19</c:v>
                      </c:pt>
                      <c:pt idx="55">
                        <c:v>8.24</c:v>
                      </c:pt>
                      <c:pt idx="56">
                        <c:v>8.35</c:v>
                      </c:pt>
                      <c:pt idx="57">
                        <c:v>8.24</c:v>
                      </c:pt>
                      <c:pt idx="58">
                        <c:v>7.91</c:v>
                      </c:pt>
                      <c:pt idx="59">
                        <c:v>7.92</c:v>
                      </c:pt>
                      <c:pt idx="60">
                        <c:v>7.85</c:v>
                      </c:pt>
                      <c:pt idx="61">
                        <c:v>7.86</c:v>
                      </c:pt>
                      <c:pt idx="62">
                        <c:v>7.93</c:v>
                      </c:pt>
                      <c:pt idx="63">
                        <c:v>8</c:v>
                      </c:pt>
                      <c:pt idx="64">
                        <c:v>8.08</c:v>
                      </c:pt>
                      <c:pt idx="65">
                        <c:v>8.2799999999999994</c:v>
                      </c:pt>
                      <c:pt idx="66">
                        <c:v>8.36</c:v>
                      </c:pt>
                      <c:pt idx="67">
                        <c:v>8.1199999999999992</c:v>
                      </c:pt>
                      <c:pt idx="68">
                        <c:v>8.11</c:v>
                      </c:pt>
                      <c:pt idx="71">
                        <c:v>8.14</c:v>
                      </c:pt>
                      <c:pt idx="72">
                        <c:v>8.31</c:v>
                      </c:pt>
                      <c:pt idx="73">
                        <c:v>8.36</c:v>
                      </c:pt>
                      <c:pt idx="74">
                        <c:v>8.16</c:v>
                      </c:pt>
                      <c:pt idx="75">
                        <c:v>8.2200000000000006</c:v>
                      </c:pt>
                      <c:pt idx="76">
                        <c:v>8.3000000000000007</c:v>
                      </c:pt>
                      <c:pt idx="77">
                        <c:v>8.18</c:v>
                      </c:pt>
                      <c:pt idx="78">
                        <c:v>8.01</c:v>
                      </c:pt>
                      <c:pt idx="79">
                        <c:v>7.74</c:v>
                      </c:pt>
                      <c:pt idx="80">
                        <c:v>7.71</c:v>
                      </c:pt>
                      <c:pt idx="81">
                        <c:v>7.73</c:v>
                      </c:pt>
                      <c:pt idx="82">
                        <c:v>7.71</c:v>
                      </c:pt>
                      <c:pt idx="83">
                        <c:v>7.74</c:v>
                      </c:pt>
                      <c:pt idx="84">
                        <c:v>7.65</c:v>
                      </c:pt>
                      <c:pt idx="86">
                        <c:v>7.62</c:v>
                      </c:pt>
                      <c:pt idx="87">
                        <c:v>7.61</c:v>
                      </c:pt>
                      <c:pt idx="88">
                        <c:v>7.65</c:v>
                      </c:pt>
                      <c:pt idx="89">
                        <c:v>7.62</c:v>
                      </c:pt>
                      <c:pt idx="90">
                        <c:v>7.77</c:v>
                      </c:pt>
                      <c:pt idx="91">
                        <c:v>7.76</c:v>
                      </c:pt>
                      <c:pt idx="92">
                        <c:v>7.75</c:v>
                      </c:pt>
                      <c:pt idx="93">
                        <c:v>7.68</c:v>
                      </c:pt>
                      <c:pt idx="94">
                        <c:v>7.71</c:v>
                      </c:pt>
                      <c:pt idx="95">
                        <c:v>7.74</c:v>
                      </c:pt>
                      <c:pt idx="96">
                        <c:v>7.61</c:v>
                      </c:pt>
                      <c:pt idx="97">
                        <c:v>7.65</c:v>
                      </c:pt>
                      <c:pt idx="98">
                        <c:v>7.65</c:v>
                      </c:pt>
                      <c:pt idx="99">
                        <c:v>7.65</c:v>
                      </c:pt>
                      <c:pt idx="100">
                        <c:v>7.65</c:v>
                      </c:pt>
                      <c:pt idx="101">
                        <c:v>7.98</c:v>
                      </c:pt>
                      <c:pt idx="102">
                        <c:v>8</c:v>
                      </c:pt>
                      <c:pt idx="103">
                        <c:v>8.0500000000000007</c:v>
                      </c:pt>
                      <c:pt idx="104">
                        <c:v>8.02</c:v>
                      </c:pt>
                      <c:pt idx="105">
                        <c:v>7.95</c:v>
                      </c:pt>
                      <c:pt idx="106">
                        <c:v>7.85</c:v>
                      </c:pt>
                      <c:pt idx="107">
                        <c:v>7.84</c:v>
                      </c:pt>
                      <c:pt idx="108">
                        <c:v>7.71</c:v>
                      </c:pt>
                      <c:pt idx="109">
                        <c:v>7.73</c:v>
                      </c:pt>
                      <c:pt idx="110">
                        <c:v>7.6</c:v>
                      </c:pt>
                      <c:pt idx="111">
                        <c:v>7.62</c:v>
                      </c:pt>
                      <c:pt idx="112">
                        <c:v>7.51</c:v>
                      </c:pt>
                      <c:pt idx="113">
                        <c:v>7.43</c:v>
                      </c:pt>
                      <c:pt idx="114">
                        <c:v>7.31</c:v>
                      </c:pt>
                      <c:pt idx="115">
                        <c:v>7.23</c:v>
                      </c:pt>
                      <c:pt idx="116">
                        <c:v>7.28</c:v>
                      </c:pt>
                      <c:pt idx="117">
                        <c:v>7.28</c:v>
                      </c:pt>
                      <c:pt idx="118">
                        <c:v>7.39</c:v>
                      </c:pt>
                      <c:pt idx="119">
                        <c:v>7.54</c:v>
                      </c:pt>
                      <c:pt idx="120">
                        <c:v>7.55</c:v>
                      </c:pt>
                      <c:pt idx="121">
                        <c:v>7.38</c:v>
                      </c:pt>
                      <c:pt idx="122">
                        <c:v>7.3</c:v>
                      </c:pt>
                      <c:pt idx="123">
                        <c:v>7.24</c:v>
                      </c:pt>
                      <c:pt idx="124">
                        <c:v>7.15</c:v>
                      </c:pt>
                      <c:pt idx="125">
                        <c:v>7.04</c:v>
                      </c:pt>
                      <c:pt idx="126">
                        <c:v>6.91</c:v>
                      </c:pt>
                      <c:pt idx="127">
                        <c:v>6.83</c:v>
                      </c:pt>
                      <c:pt idx="128">
                        <c:v>6.88</c:v>
                      </c:pt>
                      <c:pt idx="129">
                        <c:v>6.87</c:v>
                      </c:pt>
                      <c:pt idx="130">
                        <c:v>6.83</c:v>
                      </c:pt>
                      <c:pt idx="131">
                        <c:v>6.62</c:v>
                      </c:pt>
                      <c:pt idx="132">
                        <c:v>6.75</c:v>
                      </c:pt>
                      <c:pt idx="133">
                        <c:v>6.98</c:v>
                      </c:pt>
                      <c:pt idx="134">
                        <c:v>7.05</c:v>
                      </c:pt>
                      <c:pt idx="135">
                        <c:v>6.89</c:v>
                      </c:pt>
                      <c:pt idx="136">
                        <c:v>6.93</c:v>
                      </c:pt>
                      <c:pt idx="137">
                        <c:v>6.77</c:v>
                      </c:pt>
                      <c:pt idx="138">
                        <c:v>6.7</c:v>
                      </c:pt>
                      <c:pt idx="139">
                        <c:v>6.62</c:v>
                      </c:pt>
                      <c:pt idx="140">
                        <c:v>6.43</c:v>
                      </c:pt>
                      <c:pt idx="141">
                        <c:v>6.52</c:v>
                      </c:pt>
                      <c:pt idx="142">
                        <c:v>6.71</c:v>
                      </c:pt>
                      <c:pt idx="143">
                        <c:v>6.72</c:v>
                      </c:pt>
                      <c:pt idx="144">
                        <c:v>6.76</c:v>
                      </c:pt>
                      <c:pt idx="145">
                        <c:v>6.68</c:v>
                      </c:pt>
                      <c:pt idx="146">
                        <c:v>6.81</c:v>
                      </c:pt>
                      <c:pt idx="147">
                        <c:v>6.74</c:v>
                      </c:pt>
                      <c:pt idx="148">
                        <c:v>6.78</c:v>
                      </c:pt>
                      <c:pt idx="149">
                        <c:v>6.74</c:v>
                      </c:pt>
                      <c:pt idx="150">
                        <c:v>6.92</c:v>
                      </c:pt>
                      <c:pt idx="151">
                        <c:v>7.06</c:v>
                      </c:pt>
                      <c:pt idx="152">
                        <c:v>7.04</c:v>
                      </c:pt>
                      <c:pt idx="153">
                        <c:v>7.15</c:v>
                      </c:pt>
                      <c:pt idx="154">
                        <c:v>7.09</c:v>
                      </c:pt>
                      <c:pt idx="155">
                        <c:v>7.07</c:v>
                      </c:pt>
                      <c:pt idx="156">
                        <c:v>7.06</c:v>
                      </c:pt>
                      <c:pt idx="157">
                        <c:v>7.05</c:v>
                      </c:pt>
                      <c:pt idx="158">
                        <c:v>6.88</c:v>
                      </c:pt>
                      <c:pt idx="159">
                        <c:v>6.89</c:v>
                      </c:pt>
                      <c:pt idx="160">
                        <c:v>7.15</c:v>
                      </c:pt>
                      <c:pt idx="161">
                        <c:v>7.08</c:v>
                      </c:pt>
                      <c:pt idx="162">
                        <c:v>7.41</c:v>
                      </c:pt>
                      <c:pt idx="163">
                        <c:v>7.18</c:v>
                      </c:pt>
                      <c:pt idx="164">
                        <c:v>7.31</c:v>
                      </c:pt>
                      <c:pt idx="165">
                        <c:v>7.45</c:v>
                      </c:pt>
                      <c:pt idx="166">
                        <c:v>7.25</c:v>
                      </c:pt>
                      <c:pt idx="167">
                        <c:v>7.13</c:v>
                      </c:pt>
                      <c:pt idx="168">
                        <c:v>6.99</c:v>
                      </c:pt>
                      <c:pt idx="169">
                        <c:v>6.81</c:v>
                      </c:pt>
                      <c:pt idx="170">
                        <c:v>6.86</c:v>
                      </c:pt>
                      <c:pt idx="171">
                        <c:v>6.85</c:v>
                      </c:pt>
                      <c:pt idx="172">
                        <c:v>6.69</c:v>
                      </c:pt>
                      <c:pt idx="173">
                        <c:v>6.71</c:v>
                      </c:pt>
                      <c:pt idx="174">
                        <c:v>6.68</c:v>
                      </c:pt>
                      <c:pt idx="175">
                        <c:v>6.64</c:v>
                      </c:pt>
                      <c:pt idx="176">
                        <c:v>6.96</c:v>
                      </c:pt>
                      <c:pt idx="177">
                        <c:v>6.93</c:v>
                      </c:pt>
                      <c:pt idx="178">
                        <c:v>6.93</c:v>
                      </c:pt>
                      <c:pt idx="179">
                        <c:v>6.83</c:v>
                      </c:pt>
                      <c:pt idx="180">
                        <c:v>6.79</c:v>
                      </c:pt>
                      <c:pt idx="181">
                        <c:v>6.79</c:v>
                      </c:pt>
                      <c:pt idx="182">
                        <c:v>6.74</c:v>
                      </c:pt>
                      <c:pt idx="183">
                        <c:v>6.71</c:v>
                      </c:pt>
                      <c:pt idx="184">
                        <c:v>6.69</c:v>
                      </c:pt>
                      <c:pt idx="185">
                        <c:v>6.74</c:v>
                      </c:pt>
                      <c:pt idx="186">
                        <c:v>6.76</c:v>
                      </c:pt>
                      <c:pt idx="187">
                        <c:v>6.79</c:v>
                      </c:pt>
                      <c:pt idx="188">
                        <c:v>6.81</c:v>
                      </c:pt>
                      <c:pt idx="189">
                        <c:v>6.81</c:v>
                      </c:pt>
                      <c:pt idx="190">
                        <c:v>6.97</c:v>
                      </c:pt>
                      <c:pt idx="191">
                        <c:v>7.02</c:v>
                      </c:pt>
                      <c:pt idx="192">
                        <c:v>7.25</c:v>
                      </c:pt>
                      <c:pt idx="193">
                        <c:v>7.2</c:v>
                      </c:pt>
                      <c:pt idx="194">
                        <c:v>7.26</c:v>
                      </c:pt>
                      <c:pt idx="195">
                        <c:v>7.35</c:v>
                      </c:pt>
                      <c:pt idx="196">
                        <c:v>7.51</c:v>
                      </c:pt>
                      <c:pt idx="197">
                        <c:v>7.49</c:v>
                      </c:pt>
                      <c:pt idx="198">
                        <c:v>7.53</c:v>
                      </c:pt>
                      <c:pt idx="199">
                        <c:v>7.55</c:v>
                      </c:pt>
                      <c:pt idx="200">
                        <c:v>7.33</c:v>
                      </c:pt>
                      <c:pt idx="201">
                        <c:v>7.01</c:v>
                      </c:pt>
                      <c:pt idx="202">
                        <c:v>7.03</c:v>
                      </c:pt>
                      <c:pt idx="203">
                        <c:v>7.07</c:v>
                      </c:pt>
                      <c:pt idx="204">
                        <c:v>7.14</c:v>
                      </c:pt>
                      <c:pt idx="205">
                        <c:v>7.18</c:v>
                      </c:pt>
                      <c:pt idx="206">
                        <c:v>7.23</c:v>
                      </c:pt>
                      <c:pt idx="207">
                        <c:v>7.42</c:v>
                      </c:pt>
                      <c:pt idx="208">
                        <c:v>7.4</c:v>
                      </c:pt>
                      <c:pt idx="210">
                        <c:v>7.44</c:v>
                      </c:pt>
                      <c:pt idx="211">
                        <c:v>7.5</c:v>
                      </c:pt>
                      <c:pt idx="212">
                        <c:v>7.52</c:v>
                      </c:pt>
                      <c:pt idx="213">
                        <c:v>7.59</c:v>
                      </c:pt>
                      <c:pt idx="214">
                        <c:v>7.48</c:v>
                      </c:pt>
                      <c:pt idx="215">
                        <c:v>7.41</c:v>
                      </c:pt>
                      <c:pt idx="217">
                        <c:v>7.18</c:v>
                      </c:pt>
                      <c:pt idx="218">
                        <c:v>7.11</c:v>
                      </c:pt>
                      <c:pt idx="219">
                        <c:v>6.85</c:v>
                      </c:pt>
                      <c:pt idx="220">
                        <c:v>7.09</c:v>
                      </c:pt>
                      <c:pt idx="221">
                        <c:v>7.03</c:v>
                      </c:pt>
                      <c:pt idx="222">
                        <c:v>7.09</c:v>
                      </c:pt>
                      <c:pt idx="223">
                        <c:v>7.01</c:v>
                      </c:pt>
                      <c:pt idx="224">
                        <c:v>7.05</c:v>
                      </c:pt>
                      <c:pt idx="225">
                        <c:v>7.11</c:v>
                      </c:pt>
                      <c:pt idx="226">
                        <c:v>6.87</c:v>
                      </c:pt>
                      <c:pt idx="227">
                        <c:v>6.89</c:v>
                      </c:pt>
                      <c:pt idx="228">
                        <c:v>6.61</c:v>
                      </c:pt>
                      <c:pt idx="229">
                        <c:v>6.71</c:v>
                      </c:pt>
                      <c:pt idx="230">
                        <c:v>6.37</c:v>
                      </c:pt>
                      <c:pt idx="231">
                        <c:v>6.62</c:v>
                      </c:pt>
                      <c:pt idx="232">
                        <c:v>6.69</c:v>
                      </c:pt>
                      <c:pt idx="233">
                        <c:v>6.87</c:v>
                      </c:pt>
                      <c:pt idx="234">
                        <c:v>6.84</c:v>
                      </c:pt>
                      <c:pt idx="235">
                        <c:v>6.7</c:v>
                      </c:pt>
                      <c:pt idx="236">
                        <c:v>6.51</c:v>
                      </c:pt>
                      <c:pt idx="237">
                        <c:v>6.44</c:v>
                      </c:pt>
                      <c:pt idx="238">
                        <c:v>6.58</c:v>
                      </c:pt>
                      <c:pt idx="239">
                        <c:v>6.56</c:v>
                      </c:pt>
                      <c:pt idx="240">
                        <c:v>6.2</c:v>
                      </c:pt>
                      <c:pt idx="241">
                        <c:v>6.22</c:v>
                      </c:pt>
                      <c:pt idx="242">
                        <c:v>6.16</c:v>
                      </c:pt>
                      <c:pt idx="243">
                        <c:v>6.26</c:v>
                      </c:pt>
                      <c:pt idx="244">
                        <c:v>6.2</c:v>
                      </c:pt>
                      <c:pt idx="245">
                        <c:v>6.01</c:v>
                      </c:pt>
                      <c:pt idx="246">
                        <c:v>6.11</c:v>
                      </c:pt>
                      <c:pt idx="247">
                        <c:v>5.82</c:v>
                      </c:pt>
                      <c:pt idx="248">
                        <c:v>5.79</c:v>
                      </c:pt>
                      <c:pt idx="249">
                        <c:v>5.9</c:v>
                      </c:pt>
                      <c:pt idx="250">
                        <c:v>5.94</c:v>
                      </c:pt>
                      <c:pt idx="251">
                        <c:v>5.77</c:v>
                      </c:pt>
                      <c:pt idx="252">
                        <c:v>5.68</c:v>
                      </c:pt>
                      <c:pt idx="253">
                        <c:v>5.7</c:v>
                      </c:pt>
                      <c:pt idx="255">
                        <c:v>5.73</c:v>
                      </c:pt>
                      <c:pt idx="256">
                        <c:v>5.73</c:v>
                      </c:pt>
                      <c:pt idx="257">
                        <c:v>5.71</c:v>
                      </c:pt>
                      <c:pt idx="258">
                        <c:v>5.85</c:v>
                      </c:pt>
                      <c:pt idx="259">
                        <c:v>5.88</c:v>
                      </c:pt>
                      <c:pt idx="260">
                        <c:v>5.91</c:v>
                      </c:pt>
                      <c:pt idx="261">
                        <c:v>6</c:v>
                      </c:pt>
                      <c:pt idx="262">
                        <c:v>5.94</c:v>
                      </c:pt>
                      <c:pt idx="263">
                        <c:v>5.96</c:v>
                      </c:pt>
                      <c:pt idx="264">
                        <c:v>6.01</c:v>
                      </c:pt>
                      <c:pt idx="265">
                        <c:v>5.75</c:v>
                      </c:pt>
                      <c:pt idx="266">
                        <c:v>5.58</c:v>
                      </c:pt>
                      <c:pt idx="267">
                        <c:v>5.61</c:v>
                      </c:pt>
                      <c:pt idx="268">
                        <c:v>5.66</c:v>
                      </c:pt>
                      <c:pt idx="269">
                        <c:v>5.76</c:v>
                      </c:pt>
                      <c:pt idx="270">
                        <c:v>5.79</c:v>
                      </c:pt>
                      <c:pt idx="271">
                        <c:v>5.75</c:v>
                      </c:pt>
                      <c:pt idx="272">
                        <c:v>5.76</c:v>
                      </c:pt>
                      <c:pt idx="273">
                        <c:v>5.86</c:v>
                      </c:pt>
                      <c:pt idx="274">
                        <c:v>5.93</c:v>
                      </c:pt>
                      <c:pt idx="275">
                        <c:v>6.11</c:v>
                      </c:pt>
                      <c:pt idx="276">
                        <c:v>6.05</c:v>
                      </c:pt>
                      <c:pt idx="277">
                        <c:v>6.13</c:v>
                      </c:pt>
                      <c:pt idx="278">
                        <c:v>6.15</c:v>
                      </c:pt>
                      <c:pt idx="279">
                        <c:v>5.98</c:v>
                      </c:pt>
                      <c:pt idx="280">
                        <c:v>5.93</c:v>
                      </c:pt>
                      <c:pt idx="281">
                        <c:v>5.75</c:v>
                      </c:pt>
                      <c:pt idx="282">
                        <c:v>5.92</c:v>
                      </c:pt>
                      <c:pt idx="283">
                        <c:v>6.05</c:v>
                      </c:pt>
                      <c:pt idx="284">
                        <c:v>6.07</c:v>
                      </c:pt>
                      <c:pt idx="285">
                        <c:v>6.12</c:v>
                      </c:pt>
                      <c:pt idx="286">
                        <c:v>5.98</c:v>
                      </c:pt>
                      <c:pt idx="287">
                        <c:v>5.97</c:v>
                      </c:pt>
                      <c:pt idx="288">
                        <c:v>6.04</c:v>
                      </c:pt>
                      <c:pt idx="289">
                        <c:v>6.13</c:v>
                      </c:pt>
                      <c:pt idx="290" formatCode="0.00">
                        <c:v>6.1</c:v>
                      </c:pt>
                      <c:pt idx="291" formatCode="0.00">
                        <c:v>6.06</c:v>
                      </c:pt>
                      <c:pt idx="292" formatCode="0.00">
                        <c:v>6.03</c:v>
                      </c:pt>
                      <c:pt idx="293" formatCode="0.00">
                        <c:v>6</c:v>
                      </c:pt>
                      <c:pt idx="294" formatCode="0.00">
                        <c:v>5.97</c:v>
                      </c:pt>
                      <c:pt idx="295" formatCode="0.00">
                        <c:v>5.96</c:v>
                      </c:pt>
                      <c:pt idx="296" formatCode="0.00">
                        <c:v>5.93</c:v>
                      </c:pt>
                      <c:pt idx="297" formatCode="0.00">
                        <c:v>5.85</c:v>
                      </c:pt>
                      <c:pt idx="298" formatCode="0.00">
                        <c:v>5.88</c:v>
                      </c:pt>
                      <c:pt idx="299" formatCode="0.00">
                        <c:v>6.09</c:v>
                      </c:pt>
                      <c:pt idx="300" formatCode="0.00">
                        <c:v>6.09</c:v>
                      </c:pt>
                      <c:pt idx="301" formatCode="0.00">
                        <c:v>6.15</c:v>
                      </c:pt>
                      <c:pt idx="302" formatCode="0.00">
                        <c:v>6.04</c:v>
                      </c:pt>
                      <c:pt idx="303" formatCode="0.00">
                        <c:v>6.03</c:v>
                      </c:pt>
                      <c:pt idx="304" formatCode="0.00">
                        <c:v>6</c:v>
                      </c:pt>
                      <c:pt idx="305" formatCode="0.00">
                        <c:v>6</c:v>
                      </c:pt>
                      <c:pt idx="306" formatCode="0.00">
                        <c:v>5.96</c:v>
                      </c:pt>
                      <c:pt idx="307" formatCode="0.00">
                        <c:v>5.93</c:v>
                      </c:pt>
                      <c:pt idx="308" formatCode="0.00">
                        <c:v>5.97</c:v>
                      </c:pt>
                      <c:pt idx="309" formatCode="0.00">
                        <c:v>6.04</c:v>
                      </c:pt>
                      <c:pt idx="310" formatCode="0.00">
                        <c:v>5.97</c:v>
                      </c:pt>
                      <c:pt idx="312" formatCode="0.00">
                        <c:v>6.13</c:v>
                      </c:pt>
                      <c:pt idx="313" formatCode="0.00">
                        <c:v>6.42</c:v>
                      </c:pt>
                      <c:pt idx="314" formatCode="0.00">
                        <c:v>6.16</c:v>
                      </c:pt>
                      <c:pt idx="315" formatCode="0.00">
                        <c:v>6.23</c:v>
                      </c:pt>
                      <c:pt idx="316" formatCode="0.00">
                        <c:v>6.36</c:v>
                      </c:pt>
                      <c:pt idx="317" formatCode="0.00">
                        <c:v>6.34</c:v>
                      </c:pt>
                      <c:pt idx="318" formatCode="0.00">
                        <c:v>6.41</c:v>
                      </c:pt>
                      <c:pt idx="319" formatCode="0.00">
                        <c:v>6.45</c:v>
                      </c:pt>
                      <c:pt idx="320" formatCode="0.00">
                        <c:v>6.52</c:v>
                      </c:pt>
                      <c:pt idx="322" formatCode="0.00">
                        <c:v>6.56</c:v>
                      </c:pt>
                      <c:pt idx="323" formatCode="0.00">
                        <c:v>6.61</c:v>
                      </c:pt>
                      <c:pt idx="324" formatCode="0.00">
                        <c:v>6.63</c:v>
                      </c:pt>
                      <c:pt idx="325" formatCode="0.00">
                        <c:v>6.54</c:v>
                      </c:pt>
                      <c:pt idx="326" formatCode="0.00">
                        <c:v>6.56</c:v>
                      </c:pt>
                      <c:pt idx="327" formatCode="0.00">
                        <c:v>6.65</c:v>
                      </c:pt>
                      <c:pt idx="328" formatCode="0.00">
                        <c:v>6.59</c:v>
                      </c:pt>
                      <c:pt idx="329" formatCode="0.00">
                        <c:v>6.83</c:v>
                      </c:pt>
                      <c:pt idx="330" formatCode="0.00">
                        <c:v>6.84</c:v>
                      </c:pt>
                      <c:pt idx="331" formatCode="0.00">
                        <c:v>6.82</c:v>
                      </c:pt>
                      <c:pt idx="332" formatCode="0.00">
                        <c:v>7.06</c:v>
                      </c:pt>
                      <c:pt idx="333" formatCode="0.00">
                        <c:v>7.16</c:v>
                      </c:pt>
                      <c:pt idx="334" formatCode="0.00">
                        <c:v>7.11</c:v>
                      </c:pt>
                      <c:pt idx="335" formatCode="0.00">
                        <c:v>7.08</c:v>
                      </c:pt>
                      <c:pt idx="336" formatCode="0.00">
                        <c:v>7.08</c:v>
                      </c:pt>
                      <c:pt idx="337" formatCode="0.00">
                        <c:v>7.03</c:v>
                      </c:pt>
                      <c:pt idx="338" formatCode="0.00">
                        <c:v>6.88</c:v>
                      </c:pt>
                      <c:pt idx="339" formatCode="0.00">
                        <c:v>6.93</c:v>
                      </c:pt>
                      <c:pt idx="340" formatCode="0.00">
                        <c:v>7.09</c:v>
                      </c:pt>
                      <c:pt idx="341" formatCode="0.00">
                        <c:v>7.09</c:v>
                      </c:pt>
                      <c:pt idx="342" formatCode="0.00">
                        <c:v>7.07</c:v>
                      </c:pt>
                      <c:pt idx="344" formatCode="0.00">
                        <c:v>7.05</c:v>
                      </c:pt>
                      <c:pt idx="345" formatCode="0.00">
                        <c:v>6.89</c:v>
                      </c:pt>
                      <c:pt idx="346" formatCode="0.00">
                        <c:v>6.73</c:v>
                      </c:pt>
                      <c:pt idx="347" formatCode="0.00">
                        <c:v>6.58</c:v>
                      </c:pt>
                      <c:pt idx="348" formatCode="0.00">
                        <c:v>6.43</c:v>
                      </c:pt>
                      <c:pt idx="349" formatCode="0.00">
                        <c:v>6.51</c:v>
                      </c:pt>
                      <c:pt idx="350" formatCode="0.00">
                        <c:v>6.63</c:v>
                      </c:pt>
                      <c:pt idx="351" formatCode="0.00">
                        <c:v>6.59</c:v>
                      </c:pt>
                      <c:pt idx="352" formatCode="0.00">
                        <c:v>6.59</c:v>
                      </c:pt>
                      <c:pt idx="353" formatCode="0.00">
                        <c:v>6.57</c:v>
                      </c:pt>
                      <c:pt idx="354" formatCode="0.00">
                        <c:v>6.43</c:v>
                      </c:pt>
                      <c:pt idx="355" formatCode="0.00">
                        <c:v>6.44</c:v>
                      </c:pt>
                      <c:pt idx="357" formatCode="0.00">
                        <c:v>6.53</c:v>
                      </c:pt>
                      <c:pt idx="358" formatCode="0.00">
                        <c:v>6.57</c:v>
                      </c:pt>
                      <c:pt idx="359" formatCode="0.00">
                        <c:v>6.64</c:v>
                      </c:pt>
                      <c:pt idx="360" formatCode="0.00">
                        <c:v>6.76</c:v>
                      </c:pt>
                      <c:pt idx="361" formatCode="0.00">
                        <c:v>6.87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D-EC55-40A3-BF43-42E778EA870E}"/>
                  </c:ext>
                </c:extLst>
              </c15:ser>
            </c15:filteredLineSeries>
          </c:ext>
        </c:extLst>
      </c:lineChart>
      <c:dateAx>
        <c:axId val="1116453759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16456255"/>
        <c:crosses val="autoZero"/>
        <c:auto val="1"/>
        <c:lblOffset val="100"/>
        <c:baseTimeUnit val="days"/>
      </c:dateAx>
      <c:valAx>
        <c:axId val="1116456255"/>
        <c:scaling>
          <c:orientation val="minMax"/>
        </c:scaling>
        <c:delete val="0"/>
        <c:axPos val="l"/>
        <c:title>
          <c:tx>
            <c:rich>
              <a:bodyPr rot="0" spcFirstLastPara="1" vertOverflow="ellipsis" vert="horz" wrap="square" anchor="t" anchorCtr="0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smtClean="0"/>
                  <a:t>%</a:t>
                </a:r>
                <a:endParaRPr lang="hu-HU" dirty="0"/>
              </a:p>
            </c:rich>
          </c:tx>
          <c:layout>
            <c:manualLayout>
              <c:xMode val="edge"/>
              <c:yMode val="edge"/>
              <c:x val="1.1254924029262802E-2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t" anchorCtr="0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16453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0FB69-EDEA-49C2-9B1A-14F2B10E75EF}" type="doc">
      <dgm:prSet loTypeId="urn:microsoft.com/office/officeart/2005/8/layout/venn2" loCatId="relationship" qsTypeId="urn:microsoft.com/office/officeart/2005/8/quickstyle/simple1" qsCatId="simple" csTypeId="urn:microsoft.com/office/officeart/2005/8/colors/accent3_3" csCatId="accent3" phldr="0"/>
      <dgm:spPr/>
      <dgm:t>
        <a:bodyPr/>
        <a:lstStyle/>
        <a:p>
          <a:endParaRPr lang="hu-HU"/>
        </a:p>
      </dgm:t>
    </dgm:pt>
    <dgm:pt modelId="{82D46784-23D5-40A1-81BD-0B87EF0D991A}" type="pres">
      <dgm:prSet presAssocID="{9370FB69-EDEA-49C2-9B1A-14F2B10E75E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hu-HU"/>
        </a:p>
      </dgm:t>
    </dgm:pt>
  </dgm:ptLst>
  <dgm:cxnLst>
    <dgm:cxn modelId="{FB899149-BABA-4D82-9B98-DDC4ED655DB5}" type="presOf" srcId="{9370FB69-EDEA-49C2-9B1A-14F2B10E75EF}" destId="{82D46784-23D5-40A1-81BD-0B87EF0D991A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1A7087-1F15-4765-9194-36C39F77B767}" type="doc">
      <dgm:prSet loTypeId="urn:microsoft.com/office/officeart/2005/8/layout/hProcess11" loCatId="process" qsTypeId="urn:microsoft.com/office/officeart/2005/8/quickstyle/simple1" qsCatId="simple" csTypeId="urn:microsoft.com/office/officeart/2005/8/colors/accent0_1" csCatId="mainScheme" phldr="1"/>
      <dgm:spPr/>
    </dgm:pt>
    <dgm:pt modelId="{0F6FF642-9F43-4C94-A62D-9EBBDBAFDDAB}" type="pres">
      <dgm:prSet presAssocID="{1C1A7087-1F15-4765-9194-36C39F77B767}" presName="Name0" presStyleCnt="0">
        <dgm:presLayoutVars>
          <dgm:dir/>
          <dgm:resizeHandles val="exact"/>
        </dgm:presLayoutVars>
      </dgm:prSet>
      <dgm:spPr/>
    </dgm:pt>
    <dgm:pt modelId="{0CBF32FC-2E84-417B-8151-4E0D576BC127}" type="pres">
      <dgm:prSet presAssocID="{1C1A7087-1F15-4765-9194-36C39F77B767}" presName="arrow" presStyleLbl="bgShp" presStyleIdx="0" presStyleCnt="1" custScaleY="56507"/>
      <dgm:spPr>
        <a:solidFill>
          <a:schemeClr val="accent3"/>
        </a:solidFill>
      </dgm:spPr>
    </dgm:pt>
    <dgm:pt modelId="{7294C8BA-6D9C-4F62-8C73-3EFB74357409}" type="pres">
      <dgm:prSet presAssocID="{1C1A7087-1F15-4765-9194-36C39F77B767}" presName="points" presStyleCnt="0"/>
      <dgm:spPr/>
    </dgm:pt>
  </dgm:ptLst>
  <dgm:cxnLst>
    <dgm:cxn modelId="{2D50E4E7-17D0-40C8-9447-2A40512139B7}" type="presOf" srcId="{1C1A7087-1F15-4765-9194-36C39F77B767}" destId="{0F6FF642-9F43-4C94-A62D-9EBBDBAFDDAB}" srcOrd="0" destOrd="0" presId="urn:microsoft.com/office/officeart/2005/8/layout/hProcess11"/>
    <dgm:cxn modelId="{C79863D5-21DE-44D4-B195-3A30902C11C8}" type="presParOf" srcId="{0F6FF642-9F43-4C94-A62D-9EBBDBAFDDAB}" destId="{0CBF32FC-2E84-417B-8151-4E0D576BC127}" srcOrd="0" destOrd="0" presId="urn:microsoft.com/office/officeart/2005/8/layout/hProcess11"/>
    <dgm:cxn modelId="{2FB114C8-3BF1-46DC-83E1-70F14B0E1BBD}" type="presParOf" srcId="{0F6FF642-9F43-4C94-A62D-9EBBDBAFDDAB}" destId="{7294C8BA-6D9C-4F62-8C73-3EFB74357409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5B2CB2-F043-4528-BD96-2A3D71BB6B2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A4459AE-0F28-4998-B94C-6C9B38239C5F}">
      <dgm:prSet phldrT="[Szöveg]"/>
      <dgm:spPr>
        <a:solidFill>
          <a:srgbClr val="00B050"/>
        </a:solidFill>
      </dgm:spPr>
      <dgm:t>
        <a:bodyPr/>
        <a:lstStyle/>
        <a:p>
          <a:endParaRPr lang="hu-HU" dirty="0"/>
        </a:p>
      </dgm:t>
    </dgm:pt>
    <dgm:pt modelId="{5B86D46D-0961-4A3F-A912-3C1C454E54F1}" type="parTrans" cxnId="{0B000EAE-70A5-4757-AF1B-C66057D60038}">
      <dgm:prSet/>
      <dgm:spPr/>
      <dgm:t>
        <a:bodyPr/>
        <a:lstStyle/>
        <a:p>
          <a:endParaRPr lang="hu-HU"/>
        </a:p>
      </dgm:t>
    </dgm:pt>
    <dgm:pt modelId="{EBA61151-3875-409B-8EA5-1A89D7D647FA}" type="sibTrans" cxnId="{0B000EAE-70A5-4757-AF1B-C66057D60038}">
      <dgm:prSet/>
      <dgm:spPr/>
      <dgm:t>
        <a:bodyPr/>
        <a:lstStyle/>
        <a:p>
          <a:endParaRPr lang="hu-HU"/>
        </a:p>
      </dgm:t>
    </dgm:pt>
    <dgm:pt modelId="{76AC9EFA-E9CD-4A98-8B23-9581789B4EEA}">
      <dgm:prSet phldrT="[Szöveg]"/>
      <dgm:spPr/>
      <dgm:t>
        <a:bodyPr/>
        <a:lstStyle/>
        <a:p>
          <a:pPr>
            <a:buNone/>
          </a:pPr>
          <a:endParaRPr lang="hu-HU" dirty="0"/>
        </a:p>
      </dgm:t>
    </dgm:pt>
    <dgm:pt modelId="{E6E63F29-3033-45B7-AA04-00A1C6DF1050}" type="parTrans" cxnId="{4C17C2CC-7A26-4F44-AAE8-F3C26254D92E}">
      <dgm:prSet/>
      <dgm:spPr/>
      <dgm:t>
        <a:bodyPr/>
        <a:lstStyle/>
        <a:p>
          <a:endParaRPr lang="hu-HU"/>
        </a:p>
      </dgm:t>
    </dgm:pt>
    <dgm:pt modelId="{A0C39AD1-ADC8-4A71-B859-1B5637817D62}" type="sibTrans" cxnId="{4C17C2CC-7A26-4F44-AAE8-F3C26254D92E}">
      <dgm:prSet/>
      <dgm:spPr/>
      <dgm:t>
        <a:bodyPr/>
        <a:lstStyle/>
        <a:p>
          <a:endParaRPr lang="hu-HU"/>
        </a:p>
      </dgm:t>
    </dgm:pt>
    <dgm:pt modelId="{C5673361-95E5-410B-A223-73C70A49C75D}">
      <dgm:prSet phldrT="[Szöveg]"/>
      <dgm:spPr>
        <a:solidFill>
          <a:srgbClr val="00B050"/>
        </a:solidFill>
      </dgm:spPr>
      <dgm:t>
        <a:bodyPr/>
        <a:lstStyle/>
        <a:p>
          <a:endParaRPr lang="hu-HU" dirty="0"/>
        </a:p>
      </dgm:t>
    </dgm:pt>
    <dgm:pt modelId="{6E718378-DBE5-4EB5-8E13-F5741B2BF3A8}" type="parTrans" cxnId="{E6DA368F-0784-457A-A416-EFF3D97E1119}">
      <dgm:prSet/>
      <dgm:spPr/>
      <dgm:t>
        <a:bodyPr/>
        <a:lstStyle/>
        <a:p>
          <a:endParaRPr lang="hu-HU"/>
        </a:p>
      </dgm:t>
    </dgm:pt>
    <dgm:pt modelId="{A02063F2-10D5-4D53-8D61-EEF396AD9488}" type="sibTrans" cxnId="{E6DA368F-0784-457A-A416-EFF3D97E1119}">
      <dgm:prSet/>
      <dgm:spPr/>
      <dgm:t>
        <a:bodyPr/>
        <a:lstStyle/>
        <a:p>
          <a:endParaRPr lang="hu-HU"/>
        </a:p>
      </dgm:t>
    </dgm:pt>
    <dgm:pt modelId="{7C2CAADE-015D-4825-AAD0-A37582D6D255}">
      <dgm:prSet phldrT="[Szöveg]"/>
      <dgm:spPr/>
      <dgm:t>
        <a:bodyPr/>
        <a:lstStyle/>
        <a:p>
          <a:endParaRPr lang="hu-HU" dirty="0"/>
        </a:p>
      </dgm:t>
    </dgm:pt>
    <dgm:pt modelId="{1EDA2074-563E-4B2C-A16E-01DDF970D579}" type="parTrans" cxnId="{9D470B03-1B85-4114-BEAB-B7BE11634A88}">
      <dgm:prSet/>
      <dgm:spPr/>
      <dgm:t>
        <a:bodyPr/>
        <a:lstStyle/>
        <a:p>
          <a:endParaRPr lang="hu-HU"/>
        </a:p>
      </dgm:t>
    </dgm:pt>
    <dgm:pt modelId="{F2C5F581-8E29-4587-B46F-EFD0C18B47FB}" type="sibTrans" cxnId="{9D470B03-1B85-4114-BEAB-B7BE11634A88}">
      <dgm:prSet/>
      <dgm:spPr/>
      <dgm:t>
        <a:bodyPr/>
        <a:lstStyle/>
        <a:p>
          <a:endParaRPr lang="hu-HU"/>
        </a:p>
      </dgm:t>
    </dgm:pt>
    <dgm:pt modelId="{AA32902B-3C4E-4694-B077-4A85615C0CEB}">
      <dgm:prSet phldrT="[Szöveg]"/>
      <dgm:spPr/>
      <dgm:t>
        <a:bodyPr/>
        <a:lstStyle/>
        <a:p>
          <a:pPr>
            <a:buNone/>
          </a:pPr>
          <a:endParaRPr lang="hu-HU" dirty="0"/>
        </a:p>
      </dgm:t>
    </dgm:pt>
    <dgm:pt modelId="{B0F08267-DB0F-4D9A-9BD4-E22A167B7873}" type="parTrans" cxnId="{5B02CD59-D3AE-453C-B43F-810B59D5AD1D}">
      <dgm:prSet/>
      <dgm:spPr/>
      <dgm:t>
        <a:bodyPr/>
        <a:lstStyle/>
        <a:p>
          <a:endParaRPr lang="hu-HU"/>
        </a:p>
      </dgm:t>
    </dgm:pt>
    <dgm:pt modelId="{203AE3C9-7D98-4ED4-B536-490044198728}" type="sibTrans" cxnId="{5B02CD59-D3AE-453C-B43F-810B59D5AD1D}">
      <dgm:prSet/>
      <dgm:spPr/>
      <dgm:t>
        <a:bodyPr/>
        <a:lstStyle/>
        <a:p>
          <a:endParaRPr lang="hu-HU"/>
        </a:p>
      </dgm:t>
    </dgm:pt>
    <dgm:pt modelId="{E16068D4-022C-43AA-86BD-9EE07A64C87B}">
      <dgm:prSet/>
      <dgm:spPr>
        <a:solidFill>
          <a:srgbClr val="00B050"/>
        </a:solidFill>
      </dgm:spPr>
      <dgm:t>
        <a:bodyPr/>
        <a:lstStyle/>
        <a:p>
          <a:endParaRPr lang="hu-HU"/>
        </a:p>
      </dgm:t>
    </dgm:pt>
    <dgm:pt modelId="{96C9C0D8-6858-4EBC-B3C4-3057C8415C4D}" type="parTrans" cxnId="{05CE8997-7BCB-4AE2-8BE9-A2F386422A89}">
      <dgm:prSet/>
      <dgm:spPr/>
      <dgm:t>
        <a:bodyPr/>
        <a:lstStyle/>
        <a:p>
          <a:endParaRPr lang="hu-HU"/>
        </a:p>
      </dgm:t>
    </dgm:pt>
    <dgm:pt modelId="{31B98EE7-1DD2-4B0A-9B9E-A516322FF7E9}" type="sibTrans" cxnId="{05CE8997-7BCB-4AE2-8BE9-A2F386422A89}">
      <dgm:prSet/>
      <dgm:spPr/>
      <dgm:t>
        <a:bodyPr/>
        <a:lstStyle/>
        <a:p>
          <a:endParaRPr lang="hu-HU"/>
        </a:p>
      </dgm:t>
    </dgm:pt>
    <dgm:pt modelId="{6561D959-EB23-4927-AE0D-273B2BB93CC0}">
      <dgm:prSet/>
      <dgm:spPr>
        <a:solidFill>
          <a:srgbClr val="00B050"/>
        </a:solidFill>
      </dgm:spPr>
      <dgm:t>
        <a:bodyPr/>
        <a:lstStyle/>
        <a:p>
          <a:endParaRPr lang="hu-HU"/>
        </a:p>
      </dgm:t>
    </dgm:pt>
    <dgm:pt modelId="{AF04496F-D77C-440E-A522-9F9DA162DB5B}" type="parTrans" cxnId="{6EB5FCA3-C7ED-4D1E-8DEC-B43AC6CA4A55}">
      <dgm:prSet/>
      <dgm:spPr/>
      <dgm:t>
        <a:bodyPr/>
        <a:lstStyle/>
        <a:p>
          <a:endParaRPr lang="hu-HU"/>
        </a:p>
      </dgm:t>
    </dgm:pt>
    <dgm:pt modelId="{5DF0639E-3BA1-4D2A-8B04-910CDE7381F2}" type="sibTrans" cxnId="{6EB5FCA3-C7ED-4D1E-8DEC-B43AC6CA4A55}">
      <dgm:prSet/>
      <dgm:spPr/>
      <dgm:t>
        <a:bodyPr/>
        <a:lstStyle/>
        <a:p>
          <a:endParaRPr lang="hu-HU"/>
        </a:p>
      </dgm:t>
    </dgm:pt>
    <dgm:pt modelId="{C725FC34-E076-4A78-8C20-36A8DFEFE3E2}">
      <dgm:prSet phldrT="[Szöveg]"/>
      <dgm:spPr>
        <a:solidFill>
          <a:srgbClr val="00B050"/>
        </a:solidFill>
      </dgm:spPr>
      <dgm:t>
        <a:bodyPr/>
        <a:lstStyle/>
        <a:p>
          <a:endParaRPr lang="hu-HU" dirty="0"/>
        </a:p>
      </dgm:t>
    </dgm:pt>
    <dgm:pt modelId="{798C3088-C2E7-4584-A1AC-69890045471B}" type="sibTrans" cxnId="{73C5E53B-4024-4481-9720-290D7E1239AA}">
      <dgm:prSet/>
      <dgm:spPr/>
      <dgm:t>
        <a:bodyPr/>
        <a:lstStyle/>
        <a:p>
          <a:endParaRPr lang="hu-HU"/>
        </a:p>
      </dgm:t>
    </dgm:pt>
    <dgm:pt modelId="{B4FB6641-B776-449B-8F3A-866EBC6BE155}" type="parTrans" cxnId="{73C5E53B-4024-4481-9720-290D7E1239AA}">
      <dgm:prSet/>
      <dgm:spPr/>
      <dgm:t>
        <a:bodyPr/>
        <a:lstStyle/>
        <a:p>
          <a:endParaRPr lang="hu-HU"/>
        </a:p>
      </dgm:t>
    </dgm:pt>
    <dgm:pt modelId="{782E95A7-4054-495A-8856-96E86333932B}">
      <dgm:prSet/>
      <dgm:spPr/>
      <dgm:t>
        <a:bodyPr/>
        <a:lstStyle/>
        <a:p>
          <a:endParaRPr lang="hu-HU" dirty="0"/>
        </a:p>
      </dgm:t>
    </dgm:pt>
    <dgm:pt modelId="{9F6CE95B-F1BD-41BF-BEBC-751591A5A744}" type="parTrans" cxnId="{7C4DF050-3BB3-4536-88B1-2C96D0F44F2E}">
      <dgm:prSet/>
      <dgm:spPr/>
      <dgm:t>
        <a:bodyPr/>
        <a:lstStyle/>
        <a:p>
          <a:endParaRPr lang="hu-HU"/>
        </a:p>
      </dgm:t>
    </dgm:pt>
    <dgm:pt modelId="{37243516-30A8-4BF0-AFC2-624C73C7C09E}" type="sibTrans" cxnId="{7C4DF050-3BB3-4536-88B1-2C96D0F44F2E}">
      <dgm:prSet/>
      <dgm:spPr/>
      <dgm:t>
        <a:bodyPr/>
        <a:lstStyle/>
        <a:p>
          <a:endParaRPr lang="hu-HU"/>
        </a:p>
      </dgm:t>
    </dgm:pt>
    <dgm:pt modelId="{4EE35FDB-A2EA-45CB-A981-49B024D03625}" type="pres">
      <dgm:prSet presAssocID="{E25B2CB2-F043-4528-BD96-2A3D71BB6B27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AF64A2D-49FB-459E-8BE0-15ABF016BBE2}" type="pres">
      <dgm:prSet presAssocID="{1A4459AE-0F28-4998-B94C-6C9B38239C5F}" presName="composite" presStyleCnt="0"/>
      <dgm:spPr/>
    </dgm:pt>
    <dgm:pt modelId="{1FFDD04F-A8F1-4EEA-B809-D0FBC4E7FE13}" type="pres">
      <dgm:prSet presAssocID="{1A4459AE-0F28-4998-B94C-6C9B38239C5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4749E4-04B0-4729-804D-511B1E93BE59}" type="pres">
      <dgm:prSet presAssocID="{1A4459AE-0F28-4998-B94C-6C9B38239C5F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9D292B5-A69A-4D81-8A2F-D77FAE679D80}" type="pres">
      <dgm:prSet presAssocID="{EBA61151-3875-409B-8EA5-1A89D7D647FA}" presName="space" presStyleCnt="0"/>
      <dgm:spPr/>
    </dgm:pt>
    <dgm:pt modelId="{F75F0DF7-63AA-46FC-B9D3-9F6EF7EB80F8}" type="pres">
      <dgm:prSet presAssocID="{6561D959-EB23-4927-AE0D-273B2BB93CC0}" presName="composite" presStyleCnt="0"/>
      <dgm:spPr/>
    </dgm:pt>
    <dgm:pt modelId="{4A24A2DE-9B6C-4D34-94D1-E1B9D11BF6E8}" type="pres">
      <dgm:prSet presAssocID="{6561D959-EB23-4927-AE0D-273B2BB93CC0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64E4B6A-6D7E-42C4-87B7-CADDDD0F983D}" type="pres">
      <dgm:prSet presAssocID="{6561D959-EB23-4927-AE0D-273B2BB93CC0}" presName="desTx" presStyleLbl="alignAccFollowNode1" presStyleIdx="1" presStyleCnt="5">
        <dgm:presLayoutVars>
          <dgm:bulletEnabled val="1"/>
        </dgm:presLayoutVars>
      </dgm:prSet>
      <dgm:spPr/>
    </dgm:pt>
    <dgm:pt modelId="{A2915CE8-A8CB-4B2C-BA11-F8398A31CE73}" type="pres">
      <dgm:prSet presAssocID="{5DF0639E-3BA1-4D2A-8B04-910CDE7381F2}" presName="space" presStyleCnt="0"/>
      <dgm:spPr/>
    </dgm:pt>
    <dgm:pt modelId="{41757616-4E22-4071-A5C4-88DC69D70D9E}" type="pres">
      <dgm:prSet presAssocID="{E16068D4-022C-43AA-86BD-9EE07A64C87B}" presName="composite" presStyleCnt="0"/>
      <dgm:spPr/>
    </dgm:pt>
    <dgm:pt modelId="{492DBFB7-473D-47CA-90FA-FC30027F1D50}" type="pres">
      <dgm:prSet presAssocID="{E16068D4-022C-43AA-86BD-9EE07A64C87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046464-4D69-4365-AA8B-E3696834836B}" type="pres">
      <dgm:prSet presAssocID="{E16068D4-022C-43AA-86BD-9EE07A64C87B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905333-CACA-477B-A717-9610C1EA5DE6}" type="pres">
      <dgm:prSet presAssocID="{31B98EE7-1DD2-4B0A-9B9E-A516322FF7E9}" presName="space" presStyleCnt="0"/>
      <dgm:spPr/>
    </dgm:pt>
    <dgm:pt modelId="{45542D4A-F68C-47CC-8E1D-757BE0BA8072}" type="pres">
      <dgm:prSet presAssocID="{C5673361-95E5-410B-A223-73C70A49C75D}" presName="composite" presStyleCnt="0"/>
      <dgm:spPr/>
    </dgm:pt>
    <dgm:pt modelId="{3FABDFD9-66C6-4B2E-A063-DEFEDEEC6E8D}" type="pres">
      <dgm:prSet presAssocID="{C5673361-95E5-410B-A223-73C70A49C75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5185B8F-99A1-4F42-8424-BF56077D42E3}" type="pres">
      <dgm:prSet presAssocID="{C5673361-95E5-410B-A223-73C70A49C75D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23E0442-35FB-4ABB-9176-3769BBF5AD4A}" type="pres">
      <dgm:prSet presAssocID="{A02063F2-10D5-4D53-8D61-EEF396AD9488}" presName="space" presStyleCnt="0"/>
      <dgm:spPr/>
    </dgm:pt>
    <dgm:pt modelId="{6543CA04-3E97-45F3-9ED6-E7DD54DAE928}" type="pres">
      <dgm:prSet presAssocID="{C725FC34-E076-4A78-8C20-36A8DFEFE3E2}" presName="composite" presStyleCnt="0"/>
      <dgm:spPr/>
    </dgm:pt>
    <dgm:pt modelId="{30FAAAD5-53AD-4ABA-924F-C9E61D3966F9}" type="pres">
      <dgm:prSet presAssocID="{C725FC34-E076-4A78-8C20-36A8DFEFE3E2}" presName="parTx" presStyleLbl="alignNode1" presStyleIdx="4" presStyleCnt="5" custLinFactNeighborX="-63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445AE2-2C0F-472F-B813-4D380BFF7A1E}" type="pres">
      <dgm:prSet presAssocID="{C725FC34-E076-4A78-8C20-36A8DFEFE3E2}" presName="desTx" presStyleLbl="alignAccFollowNode1" presStyleIdx="4" presStyleCnt="5" custLinFactNeighborY="19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A236B68-B5E6-4616-A0EF-8F4F5BF21150}" type="presOf" srcId="{C725FC34-E076-4A78-8C20-36A8DFEFE3E2}" destId="{30FAAAD5-53AD-4ABA-924F-C9E61D3966F9}" srcOrd="0" destOrd="0" presId="urn:microsoft.com/office/officeart/2005/8/layout/hList1"/>
    <dgm:cxn modelId="{53971CD2-7DD8-4D89-BF67-C48B3177671B}" type="presOf" srcId="{C5673361-95E5-410B-A223-73C70A49C75D}" destId="{3FABDFD9-66C6-4B2E-A063-DEFEDEEC6E8D}" srcOrd="0" destOrd="0" presId="urn:microsoft.com/office/officeart/2005/8/layout/hList1"/>
    <dgm:cxn modelId="{15F81354-C4B9-4F15-9220-8B745D9CBCA5}" type="presOf" srcId="{E25B2CB2-F043-4528-BD96-2A3D71BB6B27}" destId="{4EE35FDB-A2EA-45CB-A981-49B024D03625}" srcOrd="0" destOrd="0" presId="urn:microsoft.com/office/officeart/2005/8/layout/hList1"/>
    <dgm:cxn modelId="{E6DA368F-0784-457A-A416-EFF3D97E1119}" srcId="{E25B2CB2-F043-4528-BD96-2A3D71BB6B27}" destId="{C5673361-95E5-410B-A223-73C70A49C75D}" srcOrd="3" destOrd="0" parTransId="{6E718378-DBE5-4EB5-8E13-F5741B2BF3A8}" sibTransId="{A02063F2-10D5-4D53-8D61-EEF396AD9488}"/>
    <dgm:cxn modelId="{0B000EAE-70A5-4757-AF1B-C66057D60038}" srcId="{E25B2CB2-F043-4528-BD96-2A3D71BB6B27}" destId="{1A4459AE-0F28-4998-B94C-6C9B38239C5F}" srcOrd="0" destOrd="0" parTransId="{5B86D46D-0961-4A3F-A912-3C1C454E54F1}" sibTransId="{EBA61151-3875-409B-8EA5-1A89D7D647FA}"/>
    <dgm:cxn modelId="{5109E230-003D-4F92-BB7C-66332D8E8927}" type="presOf" srcId="{E16068D4-022C-43AA-86BD-9EE07A64C87B}" destId="{492DBFB7-473D-47CA-90FA-FC30027F1D50}" srcOrd="0" destOrd="0" presId="urn:microsoft.com/office/officeart/2005/8/layout/hList1"/>
    <dgm:cxn modelId="{05CE8997-7BCB-4AE2-8BE9-A2F386422A89}" srcId="{E25B2CB2-F043-4528-BD96-2A3D71BB6B27}" destId="{E16068D4-022C-43AA-86BD-9EE07A64C87B}" srcOrd="2" destOrd="0" parTransId="{96C9C0D8-6858-4EBC-B3C4-3057C8415C4D}" sibTransId="{31B98EE7-1DD2-4B0A-9B9E-A516322FF7E9}"/>
    <dgm:cxn modelId="{6EB5FCA3-C7ED-4D1E-8DEC-B43AC6CA4A55}" srcId="{E25B2CB2-F043-4528-BD96-2A3D71BB6B27}" destId="{6561D959-EB23-4927-AE0D-273B2BB93CC0}" srcOrd="1" destOrd="0" parTransId="{AF04496F-D77C-440E-A522-9F9DA162DB5B}" sibTransId="{5DF0639E-3BA1-4D2A-8B04-910CDE7381F2}"/>
    <dgm:cxn modelId="{791539F8-A976-4123-87F6-B11BA34F9646}" type="presOf" srcId="{AA32902B-3C4E-4694-B077-4A85615C0CEB}" destId="{0F445AE2-2C0F-472F-B813-4D380BFF7A1E}" srcOrd="0" destOrd="0" presId="urn:microsoft.com/office/officeart/2005/8/layout/hList1"/>
    <dgm:cxn modelId="{E27E7E4F-83B6-4870-932B-B819F1CD26EF}" type="presOf" srcId="{76AC9EFA-E9CD-4A98-8B23-9581789B4EEA}" destId="{484749E4-04B0-4729-804D-511B1E93BE59}" srcOrd="0" destOrd="0" presId="urn:microsoft.com/office/officeart/2005/8/layout/hList1"/>
    <dgm:cxn modelId="{73C5E53B-4024-4481-9720-290D7E1239AA}" srcId="{E25B2CB2-F043-4528-BD96-2A3D71BB6B27}" destId="{C725FC34-E076-4A78-8C20-36A8DFEFE3E2}" srcOrd="4" destOrd="0" parTransId="{B4FB6641-B776-449B-8F3A-866EBC6BE155}" sibTransId="{798C3088-C2E7-4584-A1AC-69890045471B}"/>
    <dgm:cxn modelId="{E941AC82-30BB-4BF8-BD21-7396E5691F17}" type="presOf" srcId="{6561D959-EB23-4927-AE0D-273B2BB93CC0}" destId="{4A24A2DE-9B6C-4D34-94D1-E1B9D11BF6E8}" srcOrd="0" destOrd="0" presId="urn:microsoft.com/office/officeart/2005/8/layout/hList1"/>
    <dgm:cxn modelId="{4C17C2CC-7A26-4F44-AAE8-F3C26254D92E}" srcId="{1A4459AE-0F28-4998-B94C-6C9B38239C5F}" destId="{76AC9EFA-E9CD-4A98-8B23-9581789B4EEA}" srcOrd="0" destOrd="0" parTransId="{E6E63F29-3033-45B7-AA04-00A1C6DF1050}" sibTransId="{A0C39AD1-ADC8-4A71-B859-1B5637817D62}"/>
    <dgm:cxn modelId="{5B02CD59-D3AE-453C-B43F-810B59D5AD1D}" srcId="{C725FC34-E076-4A78-8C20-36A8DFEFE3E2}" destId="{AA32902B-3C4E-4694-B077-4A85615C0CEB}" srcOrd="0" destOrd="0" parTransId="{B0F08267-DB0F-4D9A-9BD4-E22A167B7873}" sibTransId="{203AE3C9-7D98-4ED4-B536-490044198728}"/>
    <dgm:cxn modelId="{7C4DF050-3BB3-4536-88B1-2C96D0F44F2E}" srcId="{E16068D4-022C-43AA-86BD-9EE07A64C87B}" destId="{782E95A7-4054-495A-8856-96E86333932B}" srcOrd="0" destOrd="0" parTransId="{9F6CE95B-F1BD-41BF-BEBC-751591A5A744}" sibTransId="{37243516-30A8-4BF0-AFC2-624C73C7C09E}"/>
    <dgm:cxn modelId="{28B71F73-3D15-4C9D-9D3F-25D1EC373CEC}" type="presOf" srcId="{1A4459AE-0F28-4998-B94C-6C9B38239C5F}" destId="{1FFDD04F-A8F1-4EEA-B809-D0FBC4E7FE13}" srcOrd="0" destOrd="0" presId="urn:microsoft.com/office/officeart/2005/8/layout/hList1"/>
    <dgm:cxn modelId="{CE6FAC24-BB28-4277-A9CE-E836886DA554}" type="presOf" srcId="{782E95A7-4054-495A-8856-96E86333932B}" destId="{EF046464-4D69-4365-AA8B-E3696834836B}" srcOrd="0" destOrd="0" presId="urn:microsoft.com/office/officeart/2005/8/layout/hList1"/>
    <dgm:cxn modelId="{21C6A288-A98D-45C9-8CFD-46DDCE0FFD50}" type="presOf" srcId="{7C2CAADE-015D-4825-AAD0-A37582D6D255}" destId="{75185B8F-99A1-4F42-8424-BF56077D42E3}" srcOrd="0" destOrd="0" presId="urn:microsoft.com/office/officeart/2005/8/layout/hList1"/>
    <dgm:cxn modelId="{9D470B03-1B85-4114-BEAB-B7BE11634A88}" srcId="{C5673361-95E5-410B-A223-73C70A49C75D}" destId="{7C2CAADE-015D-4825-AAD0-A37582D6D255}" srcOrd="0" destOrd="0" parTransId="{1EDA2074-563E-4B2C-A16E-01DDF970D579}" sibTransId="{F2C5F581-8E29-4587-B46F-EFD0C18B47FB}"/>
    <dgm:cxn modelId="{50B6E92F-E186-4EA3-B087-685EC3E73C98}" type="presParOf" srcId="{4EE35FDB-A2EA-45CB-A981-49B024D03625}" destId="{3AF64A2D-49FB-459E-8BE0-15ABF016BBE2}" srcOrd="0" destOrd="0" presId="urn:microsoft.com/office/officeart/2005/8/layout/hList1"/>
    <dgm:cxn modelId="{53EB5977-0F06-41BD-A386-CF80ED704760}" type="presParOf" srcId="{3AF64A2D-49FB-459E-8BE0-15ABF016BBE2}" destId="{1FFDD04F-A8F1-4EEA-B809-D0FBC4E7FE13}" srcOrd="0" destOrd="0" presId="urn:microsoft.com/office/officeart/2005/8/layout/hList1"/>
    <dgm:cxn modelId="{CCAF1856-4A1F-4CDE-8819-223DC9357322}" type="presParOf" srcId="{3AF64A2D-49FB-459E-8BE0-15ABF016BBE2}" destId="{484749E4-04B0-4729-804D-511B1E93BE59}" srcOrd="1" destOrd="0" presId="urn:microsoft.com/office/officeart/2005/8/layout/hList1"/>
    <dgm:cxn modelId="{FB2A28CB-27A0-4873-8548-030EA4924FE8}" type="presParOf" srcId="{4EE35FDB-A2EA-45CB-A981-49B024D03625}" destId="{E9D292B5-A69A-4D81-8A2F-D77FAE679D80}" srcOrd="1" destOrd="0" presId="urn:microsoft.com/office/officeart/2005/8/layout/hList1"/>
    <dgm:cxn modelId="{91ADF4C3-3B2F-4F9E-AF9C-ECC14A72B258}" type="presParOf" srcId="{4EE35FDB-A2EA-45CB-A981-49B024D03625}" destId="{F75F0DF7-63AA-46FC-B9D3-9F6EF7EB80F8}" srcOrd="2" destOrd="0" presId="urn:microsoft.com/office/officeart/2005/8/layout/hList1"/>
    <dgm:cxn modelId="{8FACFCD9-6761-41D9-BF80-909723B77BB3}" type="presParOf" srcId="{F75F0DF7-63AA-46FC-B9D3-9F6EF7EB80F8}" destId="{4A24A2DE-9B6C-4D34-94D1-E1B9D11BF6E8}" srcOrd="0" destOrd="0" presId="urn:microsoft.com/office/officeart/2005/8/layout/hList1"/>
    <dgm:cxn modelId="{CA0DC8B4-3626-47F2-AF0D-72459D1D49AD}" type="presParOf" srcId="{F75F0DF7-63AA-46FC-B9D3-9F6EF7EB80F8}" destId="{064E4B6A-6D7E-42C4-87B7-CADDDD0F983D}" srcOrd="1" destOrd="0" presId="urn:microsoft.com/office/officeart/2005/8/layout/hList1"/>
    <dgm:cxn modelId="{3324F88C-1FC4-4578-972C-18603B78DA3A}" type="presParOf" srcId="{4EE35FDB-A2EA-45CB-A981-49B024D03625}" destId="{A2915CE8-A8CB-4B2C-BA11-F8398A31CE73}" srcOrd="3" destOrd="0" presId="urn:microsoft.com/office/officeart/2005/8/layout/hList1"/>
    <dgm:cxn modelId="{03992954-7F95-4FA3-948C-B8513F8D50BE}" type="presParOf" srcId="{4EE35FDB-A2EA-45CB-A981-49B024D03625}" destId="{41757616-4E22-4071-A5C4-88DC69D70D9E}" srcOrd="4" destOrd="0" presId="urn:microsoft.com/office/officeart/2005/8/layout/hList1"/>
    <dgm:cxn modelId="{AE149E9E-9F49-4B4A-8BBB-502218B936E6}" type="presParOf" srcId="{41757616-4E22-4071-A5C4-88DC69D70D9E}" destId="{492DBFB7-473D-47CA-90FA-FC30027F1D50}" srcOrd="0" destOrd="0" presId="urn:microsoft.com/office/officeart/2005/8/layout/hList1"/>
    <dgm:cxn modelId="{05F09F53-1D4F-4A8B-B0B7-869DC26B3076}" type="presParOf" srcId="{41757616-4E22-4071-A5C4-88DC69D70D9E}" destId="{EF046464-4D69-4365-AA8B-E3696834836B}" srcOrd="1" destOrd="0" presId="urn:microsoft.com/office/officeart/2005/8/layout/hList1"/>
    <dgm:cxn modelId="{ECDA5AE8-90A7-442B-873B-8078B4B02E32}" type="presParOf" srcId="{4EE35FDB-A2EA-45CB-A981-49B024D03625}" destId="{A1905333-CACA-477B-A717-9610C1EA5DE6}" srcOrd="5" destOrd="0" presId="urn:microsoft.com/office/officeart/2005/8/layout/hList1"/>
    <dgm:cxn modelId="{5FE6422C-21C4-44B7-90DD-8CB90D730896}" type="presParOf" srcId="{4EE35FDB-A2EA-45CB-A981-49B024D03625}" destId="{45542D4A-F68C-47CC-8E1D-757BE0BA8072}" srcOrd="6" destOrd="0" presId="urn:microsoft.com/office/officeart/2005/8/layout/hList1"/>
    <dgm:cxn modelId="{F32B6694-3EC8-4A0E-9198-8E4E6E9134F0}" type="presParOf" srcId="{45542D4A-F68C-47CC-8E1D-757BE0BA8072}" destId="{3FABDFD9-66C6-4B2E-A063-DEFEDEEC6E8D}" srcOrd="0" destOrd="0" presId="urn:microsoft.com/office/officeart/2005/8/layout/hList1"/>
    <dgm:cxn modelId="{4A356B9B-C58C-4A62-81A3-B074D8ABF4E3}" type="presParOf" srcId="{45542D4A-F68C-47CC-8E1D-757BE0BA8072}" destId="{75185B8F-99A1-4F42-8424-BF56077D42E3}" srcOrd="1" destOrd="0" presId="urn:microsoft.com/office/officeart/2005/8/layout/hList1"/>
    <dgm:cxn modelId="{604E38C2-7446-4614-8DB4-017955257A8A}" type="presParOf" srcId="{4EE35FDB-A2EA-45CB-A981-49B024D03625}" destId="{C23E0442-35FB-4ABB-9176-3769BBF5AD4A}" srcOrd="7" destOrd="0" presId="urn:microsoft.com/office/officeart/2005/8/layout/hList1"/>
    <dgm:cxn modelId="{BD7AD0D4-B906-4F4B-83D8-FD9E724E97BF}" type="presParOf" srcId="{4EE35FDB-A2EA-45CB-A981-49B024D03625}" destId="{6543CA04-3E97-45F3-9ED6-E7DD54DAE928}" srcOrd="8" destOrd="0" presId="urn:microsoft.com/office/officeart/2005/8/layout/hList1"/>
    <dgm:cxn modelId="{472E786D-7DCE-4987-90EF-A0FB3F28B072}" type="presParOf" srcId="{6543CA04-3E97-45F3-9ED6-E7DD54DAE928}" destId="{30FAAAD5-53AD-4ABA-924F-C9E61D3966F9}" srcOrd="0" destOrd="0" presId="urn:microsoft.com/office/officeart/2005/8/layout/hList1"/>
    <dgm:cxn modelId="{DE35E9AC-D30E-4B34-BCC4-9A7F1DF3A790}" type="presParOf" srcId="{6543CA04-3E97-45F3-9ED6-E7DD54DAE928}" destId="{0F445AE2-2C0F-472F-B813-4D380BFF7A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F32FC-2E84-417B-8151-4E0D576BC127}">
      <dsp:nvSpPr>
        <dsp:cNvPr id="0" name=""/>
        <dsp:cNvSpPr/>
      </dsp:nvSpPr>
      <dsp:spPr>
        <a:xfrm>
          <a:off x="0" y="2499259"/>
          <a:ext cx="11313515" cy="1459749"/>
        </a:xfrm>
        <a:prstGeom prst="notchedRightArrow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DD04F-A8F1-4EEA-B809-D0FBC4E7FE13}">
      <dsp:nvSpPr>
        <dsp:cNvPr id="0" name=""/>
        <dsp:cNvSpPr/>
      </dsp:nvSpPr>
      <dsp:spPr>
        <a:xfrm>
          <a:off x="8358120" y="792852"/>
          <a:ext cx="1831873" cy="73274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8358120" y="792852"/>
        <a:ext cx="1831873" cy="732749"/>
      </dsp:txXfrm>
    </dsp:sp>
    <dsp:sp modelId="{484749E4-04B0-4729-804D-511B1E93BE59}">
      <dsp:nvSpPr>
        <dsp:cNvPr id="0" name=""/>
        <dsp:cNvSpPr/>
      </dsp:nvSpPr>
      <dsp:spPr>
        <a:xfrm>
          <a:off x="8358120" y="1525601"/>
          <a:ext cx="183187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6500" kern="1200" dirty="0"/>
        </a:p>
      </dsp:txBody>
      <dsp:txXfrm>
        <a:off x="8358120" y="1525601"/>
        <a:ext cx="1831873" cy="2854800"/>
      </dsp:txXfrm>
    </dsp:sp>
    <dsp:sp modelId="{4A24A2DE-9B6C-4D34-94D1-E1B9D11BF6E8}">
      <dsp:nvSpPr>
        <dsp:cNvPr id="0" name=""/>
        <dsp:cNvSpPr/>
      </dsp:nvSpPr>
      <dsp:spPr>
        <a:xfrm>
          <a:off x="6269784" y="792852"/>
          <a:ext cx="1831873" cy="73274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/>
        </a:p>
      </dsp:txBody>
      <dsp:txXfrm>
        <a:off x="6269784" y="792852"/>
        <a:ext cx="1831873" cy="732749"/>
      </dsp:txXfrm>
    </dsp:sp>
    <dsp:sp modelId="{064E4B6A-6D7E-42C4-87B7-CADDDD0F983D}">
      <dsp:nvSpPr>
        <dsp:cNvPr id="0" name=""/>
        <dsp:cNvSpPr/>
      </dsp:nvSpPr>
      <dsp:spPr>
        <a:xfrm>
          <a:off x="6269784" y="1525601"/>
          <a:ext cx="183187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DBFB7-473D-47CA-90FA-FC30027F1D50}">
      <dsp:nvSpPr>
        <dsp:cNvPr id="0" name=""/>
        <dsp:cNvSpPr/>
      </dsp:nvSpPr>
      <dsp:spPr>
        <a:xfrm>
          <a:off x="4181449" y="792852"/>
          <a:ext cx="1831873" cy="73274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/>
        </a:p>
      </dsp:txBody>
      <dsp:txXfrm>
        <a:off x="4181449" y="792852"/>
        <a:ext cx="1831873" cy="732749"/>
      </dsp:txXfrm>
    </dsp:sp>
    <dsp:sp modelId="{EF046464-4D69-4365-AA8B-E3696834836B}">
      <dsp:nvSpPr>
        <dsp:cNvPr id="0" name=""/>
        <dsp:cNvSpPr/>
      </dsp:nvSpPr>
      <dsp:spPr>
        <a:xfrm>
          <a:off x="4181449" y="1525601"/>
          <a:ext cx="183187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6500" kern="1200" dirty="0"/>
        </a:p>
      </dsp:txBody>
      <dsp:txXfrm>
        <a:off x="4181449" y="1525601"/>
        <a:ext cx="1831873" cy="2854800"/>
      </dsp:txXfrm>
    </dsp:sp>
    <dsp:sp modelId="{3FABDFD9-66C6-4B2E-A063-DEFEDEEC6E8D}">
      <dsp:nvSpPr>
        <dsp:cNvPr id="0" name=""/>
        <dsp:cNvSpPr/>
      </dsp:nvSpPr>
      <dsp:spPr>
        <a:xfrm>
          <a:off x="2093114" y="792852"/>
          <a:ext cx="1831873" cy="73274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2093114" y="792852"/>
        <a:ext cx="1831873" cy="732749"/>
      </dsp:txXfrm>
    </dsp:sp>
    <dsp:sp modelId="{75185B8F-99A1-4F42-8424-BF56077D42E3}">
      <dsp:nvSpPr>
        <dsp:cNvPr id="0" name=""/>
        <dsp:cNvSpPr/>
      </dsp:nvSpPr>
      <dsp:spPr>
        <a:xfrm>
          <a:off x="2093114" y="1525601"/>
          <a:ext cx="183187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6500" kern="1200" dirty="0"/>
        </a:p>
      </dsp:txBody>
      <dsp:txXfrm>
        <a:off x="2093114" y="1525601"/>
        <a:ext cx="1831873" cy="2854800"/>
      </dsp:txXfrm>
    </dsp:sp>
    <dsp:sp modelId="{30FAAAD5-53AD-4ABA-924F-C9E61D3966F9}">
      <dsp:nvSpPr>
        <dsp:cNvPr id="0" name=""/>
        <dsp:cNvSpPr/>
      </dsp:nvSpPr>
      <dsp:spPr>
        <a:xfrm>
          <a:off x="0" y="792852"/>
          <a:ext cx="1831873" cy="73274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0" y="792852"/>
        <a:ext cx="1831873" cy="732749"/>
      </dsp:txXfrm>
    </dsp:sp>
    <dsp:sp modelId="{0F445AE2-2C0F-472F-B813-4D380BFF7A1E}">
      <dsp:nvSpPr>
        <dsp:cNvPr id="0" name=""/>
        <dsp:cNvSpPr/>
      </dsp:nvSpPr>
      <dsp:spPr>
        <a:xfrm>
          <a:off x="4778" y="1531025"/>
          <a:ext cx="183187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6500" kern="1200" dirty="0"/>
        </a:p>
      </dsp:txBody>
      <dsp:txXfrm>
        <a:off x="4778" y="1531025"/>
        <a:ext cx="1831873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1596A72A-5711-44DB-86C7-B4C4F83A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41DCDD6-2C24-4099-9955-E76AF3B88C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23997F-29BE-4FEA-A5D7-6846B2D2452F}" type="datetimeFigureOut">
              <a:rPr lang="hu-HU"/>
              <a:pPr>
                <a:defRPr/>
              </a:pPr>
              <a:t>2024.05.27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5F9CFD6-56F4-4892-B1FA-3FE3BFEA22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3E95ECB-2136-4B88-9F16-90931ED767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E8BCD8-4190-4364-8DD0-89D90B2CD3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1588A3F1-03DC-431F-8D9F-6385CB2F6934}" type="datetimeFigureOut">
              <a:rPr lang="LID4096"/>
              <a:pPr>
                <a:defRPr/>
              </a:pPr>
              <a:t>05/27/2024</a:t>
            </a:fld>
            <a:endParaRPr lang="en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H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  <a:endParaRPr lang="en-H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B6581128-1CB9-41D5-8A55-F353CFCA7C3A}" type="slidenum">
              <a:rPr lang="en-HU"/>
              <a:pPr>
                <a:defRPr/>
              </a:pPr>
              <a:t>‹#›</a:t>
            </a:fld>
            <a:endParaRPr lang="en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">
    <p:bg>
      <p:bgPr>
        <a:gradFill rotWithShape="1">
          <a:gsLst>
            <a:gs pos="0">
              <a:srgbClr val="131B3A"/>
            </a:gs>
            <a:gs pos="50000">
              <a:srgbClr val="131B3A"/>
            </a:gs>
            <a:gs pos="100000">
              <a:srgbClr val="12A53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12168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4" descr="A képen szöveg, embléma látható&#10;&#10;Automatikusan generált leírá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96875"/>
            <a:ext cx="1984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D77547-2AD1-E340-5D51-DA4A7E0CE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280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5FC18D1-C042-9DAE-05E3-3940FA209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096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951893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3" descr="A képen szöveg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12168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4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ép helye 3">
            <a:extLst>
              <a:ext uri="{FF2B5EF4-FFF2-40B4-BE49-F238E27FC236}">
                <a16:creationId xmlns:a16="http://schemas.microsoft.com/office/drawing/2014/main" id="{C19B3BD5-C3AB-4E20-A161-6F9B76D5C0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337222" cy="355874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hu-HU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8F8981-8063-47D6-8434-BEFE6FE72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280" y="4248076"/>
            <a:ext cx="10871012" cy="144367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5" name="Kép helye 3">
            <a:extLst>
              <a:ext uri="{FF2B5EF4-FFF2-40B4-BE49-F238E27FC236}">
                <a16:creationId xmlns:a16="http://schemas.microsoft.com/office/drawing/2014/main" id="{ECCBB615-ED5C-44BE-B5D9-7461D916C0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8432" y="0"/>
            <a:ext cx="7743571" cy="355874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40056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3" descr="A képen szöveg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12168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4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ép helye 3">
            <a:extLst>
              <a:ext uri="{FF2B5EF4-FFF2-40B4-BE49-F238E27FC236}">
                <a16:creationId xmlns:a16="http://schemas.microsoft.com/office/drawing/2014/main" id="{C19B3BD5-C3AB-4E20-A161-6F9B76D5C0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840092" cy="355874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hu-HU" noProof="0" dirty="0"/>
          </a:p>
        </p:txBody>
      </p:sp>
      <p:sp>
        <p:nvSpPr>
          <p:cNvPr id="8" name="Kép helye 3">
            <a:extLst>
              <a:ext uri="{FF2B5EF4-FFF2-40B4-BE49-F238E27FC236}">
                <a16:creationId xmlns:a16="http://schemas.microsoft.com/office/drawing/2014/main" id="{32C5F489-8625-45C0-934D-AF0E926363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78876" y="0"/>
            <a:ext cx="4238367" cy="355874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hu-HU" noProof="0" dirty="0"/>
          </a:p>
        </p:txBody>
      </p:sp>
      <p:sp>
        <p:nvSpPr>
          <p:cNvPr id="9" name="Kép helye 3">
            <a:extLst>
              <a:ext uri="{FF2B5EF4-FFF2-40B4-BE49-F238E27FC236}">
                <a16:creationId xmlns:a16="http://schemas.microsoft.com/office/drawing/2014/main" id="{0F6EE876-9355-4372-A285-3C5A37D97E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51908" y="-2065"/>
            <a:ext cx="3840092" cy="355874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hu-HU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81205F-4A5F-460B-BE6D-1A6F78E18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280" y="4248076"/>
            <a:ext cx="10871012" cy="144367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906590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1328D-CB7C-4E8D-8446-D9F9D01132AE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E341E23-C526-4A5C-90E7-12617C686E59}" type="slidenum">
              <a:rPr lang="en-HU" sz="1600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pic>
        <p:nvPicPr>
          <p:cNvPr id="7" name="Kép 4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5864225"/>
            <a:ext cx="19113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62CAA70-7CF8-45E4-9ECC-D820CAB56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247669"/>
            <a:ext cx="9152551" cy="82314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C0947B-97A2-41C7-A345-57C4DD9FF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707" y="1808163"/>
            <a:ext cx="5384830" cy="3979026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id="{56C04BA8-0881-494F-8915-F07EA5444F7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09506" y="1808163"/>
            <a:ext cx="5547787" cy="3979026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429147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1328D-CB7C-4E8D-8446-D9F9D01132AE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D07D81C-98F7-46B2-A074-64ABC5F809DC}" type="slidenum">
              <a:rPr lang="en-HU" sz="1600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pic>
        <p:nvPicPr>
          <p:cNvPr id="7" name="Kép 4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5864225"/>
            <a:ext cx="19113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62CAA70-7CF8-45E4-9ECC-D820CAB56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247669"/>
            <a:ext cx="9152551" cy="82314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15B38D3-325F-4E69-AA15-D50D1EF3EB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968" y="1638703"/>
            <a:ext cx="4649951" cy="4075510"/>
          </a:xfrm>
        </p:spPr>
        <p:txBody>
          <a:bodyPr lIns="0" tIns="0" rIns="0" bIns="0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15" name="Table Placeholder 2">
            <a:extLst>
              <a:ext uri="{FF2B5EF4-FFF2-40B4-BE49-F238E27FC236}">
                <a16:creationId xmlns:a16="http://schemas.microsoft.com/office/drawing/2014/main" id="{26C35607-8EBA-4489-9215-360C1FABCFCF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>
          <a:xfrm>
            <a:off x="5593160" y="1630363"/>
            <a:ext cx="5686425" cy="4113212"/>
          </a:xfr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endParaRPr lang="en-HU" noProof="0" dirty="0"/>
          </a:p>
        </p:txBody>
      </p:sp>
    </p:spTree>
    <p:extLst>
      <p:ext uri="{BB962C8B-B14F-4D97-AF65-F5344CB8AC3E}">
        <p14:creationId xmlns:p14="http://schemas.microsoft.com/office/powerpoint/2010/main" val="852386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61328D-CB7C-4E8D-8446-D9F9D01132AE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A9A24-C5C8-407B-8FE1-B0B977A3CEF8}" type="slidenum">
              <a:rPr lang="en-HU" sz="1600" smtClean="0">
                <a:solidFill>
                  <a:schemeClr val="accent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accent3"/>
              </a:solidFill>
            </a:endParaRPr>
          </a:p>
        </p:txBody>
      </p:sp>
      <p:pic>
        <p:nvPicPr>
          <p:cNvPr id="6" name="Kép 4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5864225"/>
            <a:ext cx="19113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62CAA70-7CF8-45E4-9ECC-D820CAB56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372361"/>
            <a:ext cx="9152551" cy="69845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BEE0676-9B91-4EBF-A228-99F44F674B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5251" y="1766888"/>
            <a:ext cx="11283330" cy="411601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478874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C779CF-85CC-46E3-A6F8-41D201AE7543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9CCA5BC-D4C6-4CD2-AE84-E31C8C3A9626}" type="slidenum">
              <a:rPr lang="en-HU" sz="1600" smtClean="0">
                <a:solidFill>
                  <a:schemeClr val="accent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accent3"/>
              </a:solidFill>
            </a:endParaRPr>
          </a:p>
        </p:txBody>
      </p:sp>
      <p:pic>
        <p:nvPicPr>
          <p:cNvPr id="6" name="Kép 4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5864225"/>
            <a:ext cx="19113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62CAA70-7CF8-45E4-9ECC-D820CAB56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372361"/>
            <a:ext cx="9152551" cy="69845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3299582"/>
            <a:ext cx="3609515" cy="8919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="1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BEE0676-9B91-4EBF-A228-99F44F674B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78325" y="1555147"/>
            <a:ext cx="7480256" cy="4327753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43409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97D6D-37A0-4E0E-B837-2C1C1200103A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7252D1F-4586-4E3D-B488-78DF5243C7DE}" type="slidenum">
              <a:rPr lang="en-HU" sz="1600" smtClean="0">
                <a:solidFill>
                  <a:schemeClr val="accent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accent3"/>
              </a:solidFill>
            </a:endParaRPr>
          </a:p>
        </p:txBody>
      </p:sp>
      <p:pic>
        <p:nvPicPr>
          <p:cNvPr id="7" name="Kép 4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5864225"/>
            <a:ext cx="19113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62CAA70-7CF8-45E4-9ECC-D820CAB56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372361"/>
            <a:ext cx="9152551" cy="69845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F20F50-C9A3-4635-AE39-B1324996D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034" y="1706362"/>
            <a:ext cx="5460752" cy="4135911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Kép helye 3">
            <a:extLst>
              <a:ext uri="{FF2B5EF4-FFF2-40B4-BE49-F238E27FC236}">
                <a16:creationId xmlns:a16="http://schemas.microsoft.com/office/drawing/2014/main" id="{BB576442-5F4A-4E5A-9B1F-CE37FAE7EA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706363"/>
            <a:ext cx="6096000" cy="332422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418776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rotWithShape="1">
          <a:gsLst>
            <a:gs pos="0">
              <a:srgbClr val="023142"/>
            </a:gs>
            <a:gs pos="50000">
              <a:srgbClr val="023142"/>
            </a:gs>
            <a:gs pos="100000">
              <a:srgbClr val="12A53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abadkézi sokszög: alakzat 2">
            <a:extLst>
              <a:ext uri="{FF2B5EF4-FFF2-40B4-BE49-F238E27FC236}">
                <a16:creationId xmlns:a16="http://schemas.microsoft.com/office/drawing/2014/main" id="{5334945B-6EB2-EC73-315F-2FE0ADF3FAF2}"/>
              </a:ext>
            </a:extLst>
          </p:cNvPr>
          <p:cNvSpPr/>
          <p:nvPr userDrawn="1"/>
        </p:nvSpPr>
        <p:spPr>
          <a:xfrm>
            <a:off x="4732338" y="0"/>
            <a:ext cx="7459662" cy="6858000"/>
          </a:xfrm>
          <a:custGeom>
            <a:avLst/>
            <a:gdLst>
              <a:gd name="connsiteX0" fmla="*/ 1623298 w 7459750"/>
              <a:gd name="connsiteY0" fmla="*/ 0 h 6858000"/>
              <a:gd name="connsiteX1" fmla="*/ 7459750 w 7459750"/>
              <a:gd name="connsiteY1" fmla="*/ 0 h 6858000"/>
              <a:gd name="connsiteX2" fmla="*/ 7459750 w 7459750"/>
              <a:gd name="connsiteY2" fmla="*/ 6858000 h 6858000"/>
              <a:gd name="connsiteX3" fmla="*/ 1321952 w 7459750"/>
              <a:gd name="connsiteY3" fmla="*/ 6858000 h 6858000"/>
              <a:gd name="connsiteX4" fmla="*/ 1270507 w 7459750"/>
              <a:gd name="connsiteY4" fmla="*/ 6690517 h 6858000"/>
              <a:gd name="connsiteX5" fmla="*/ 120768 w 7459750"/>
              <a:gd name="connsiteY5" fmla="*/ 3133897 h 6858000"/>
              <a:gd name="connsiteX6" fmla="*/ 564283 w 7459750"/>
              <a:gd name="connsiteY6" fmla="*/ 1107724 h 6858000"/>
              <a:gd name="connsiteX7" fmla="*/ 1567055 w 7459750"/>
              <a:gd name="connsiteY7" fmla="*/ 51136 h 6858000"/>
              <a:gd name="connsiteX0" fmla="*/ 1623298 w 7459750"/>
              <a:gd name="connsiteY0" fmla="*/ 0 h 6858000"/>
              <a:gd name="connsiteX1" fmla="*/ 7459750 w 7459750"/>
              <a:gd name="connsiteY1" fmla="*/ 0 h 6858000"/>
              <a:gd name="connsiteX2" fmla="*/ 7459750 w 7459750"/>
              <a:gd name="connsiteY2" fmla="*/ 6858000 h 6858000"/>
              <a:gd name="connsiteX3" fmla="*/ 1321952 w 7459750"/>
              <a:gd name="connsiteY3" fmla="*/ 6858000 h 6858000"/>
              <a:gd name="connsiteX4" fmla="*/ 1270507 w 7459750"/>
              <a:gd name="connsiteY4" fmla="*/ 6690517 h 6858000"/>
              <a:gd name="connsiteX5" fmla="*/ 120768 w 7459750"/>
              <a:gd name="connsiteY5" fmla="*/ 3133897 h 6858000"/>
              <a:gd name="connsiteX6" fmla="*/ 564283 w 7459750"/>
              <a:gd name="connsiteY6" fmla="*/ 1086704 h 6858000"/>
              <a:gd name="connsiteX7" fmla="*/ 1567055 w 7459750"/>
              <a:gd name="connsiteY7" fmla="*/ 51136 h 6858000"/>
              <a:gd name="connsiteX8" fmla="*/ 1623298 w 745975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9750" h="6858000">
                <a:moveTo>
                  <a:pt x="1623298" y="0"/>
                </a:moveTo>
                <a:lnTo>
                  <a:pt x="7459750" y="0"/>
                </a:lnTo>
                <a:lnTo>
                  <a:pt x="7459750" y="6858000"/>
                </a:lnTo>
                <a:lnTo>
                  <a:pt x="1321952" y="6858000"/>
                </a:lnTo>
                <a:lnTo>
                  <a:pt x="1270507" y="6690517"/>
                </a:lnTo>
                <a:cubicBezTo>
                  <a:pt x="925245" y="5717007"/>
                  <a:pt x="390844" y="3980326"/>
                  <a:pt x="120768" y="3133897"/>
                </a:cubicBezTo>
                <a:cubicBezTo>
                  <a:pt x="-187889" y="2166550"/>
                  <a:pt x="144235" y="1541171"/>
                  <a:pt x="564283" y="1086704"/>
                </a:cubicBezTo>
                <a:cubicBezTo>
                  <a:pt x="879319" y="745854"/>
                  <a:pt x="1197646" y="434202"/>
                  <a:pt x="1567055" y="51136"/>
                </a:cubicBezTo>
                <a:lnTo>
                  <a:pt x="1623298" y="0"/>
                </a:lnTo>
                <a:close/>
              </a:path>
            </a:pathLst>
          </a:custGeom>
          <a:solidFill>
            <a:schemeClr val="bg1"/>
          </a:solidFill>
          <a:ln w="285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HU" dirty="0">
              <a:latin typeface="Calibri Light" panose="020F03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CFE9D-A871-4EB6-AD9A-845584392E3D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4AD9DB1-DA73-4D98-B9D4-E63599573747}" type="slidenum">
              <a:rPr lang="en-HU" sz="1600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pic>
        <p:nvPicPr>
          <p:cNvPr id="7" name="Kép 5" descr="A képen szöveg, embléma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4875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0"/>
            <a:ext cx="3279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 helye 25">
            <a:extLst>
              <a:ext uri="{FF2B5EF4-FFF2-40B4-BE49-F238E27FC236}">
                <a16:creationId xmlns:a16="http://schemas.microsoft.com/office/drawing/2014/main" id="{C5F4270B-A944-4AD8-80E3-4FA409F2A7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8168" y="1262143"/>
            <a:ext cx="4286614" cy="4998875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9216A3F-25EB-4786-A8D0-0910B870F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0732493E-8822-4756-B5D1-500E2D815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27851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>
            <a:extLst>
              <a:ext uri="{FF2B5EF4-FFF2-40B4-BE49-F238E27FC236}">
                <a16:creationId xmlns:a16="http://schemas.microsoft.com/office/drawing/2014/main" id="{40821C42-9824-41E1-89DA-179761660891}"/>
              </a:ext>
            </a:extLst>
          </p:cNvPr>
          <p:cNvSpPr/>
          <p:nvPr userDrawn="1"/>
        </p:nvSpPr>
        <p:spPr>
          <a:xfrm>
            <a:off x="5886450" y="1620838"/>
            <a:ext cx="5872163" cy="21351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HU" dirty="0">
              <a:latin typeface="Calibri Light" panose="020F0302020204030204" pitchFamily="34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736F8C80-FA22-447F-9E96-7025934C611F}"/>
              </a:ext>
            </a:extLst>
          </p:cNvPr>
          <p:cNvSpPr/>
          <p:nvPr userDrawn="1"/>
        </p:nvSpPr>
        <p:spPr>
          <a:xfrm>
            <a:off x="552450" y="3756025"/>
            <a:ext cx="5776913" cy="21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HU" dirty="0">
              <a:solidFill>
                <a:srgbClr val="1D428A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ACF1667-4BB2-4760-99F5-39DC46675338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7D1FD7C-67D1-4EAD-8DB1-8784FCA6183B}" type="slidenum">
              <a:rPr lang="en-HU" sz="1600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pic>
        <p:nvPicPr>
          <p:cNvPr id="16" name="Kép 6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54C2386C-3403-4DCB-A67F-3C41985326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497" y="1621631"/>
            <a:ext cx="5260951" cy="2134152"/>
          </a:xfrm>
          <a:custGeom>
            <a:avLst/>
            <a:gdLst>
              <a:gd name="connsiteX0" fmla="*/ 0 w 2667000"/>
              <a:gd name="connsiteY0" fmla="*/ 0 h 2134152"/>
              <a:gd name="connsiteX1" fmla="*/ 2667000 w 2667000"/>
              <a:gd name="connsiteY1" fmla="*/ 0 h 2134152"/>
              <a:gd name="connsiteX2" fmla="*/ 2667000 w 2667000"/>
              <a:gd name="connsiteY2" fmla="*/ 2134152 h 2134152"/>
              <a:gd name="connsiteX3" fmla="*/ 0 w 2667000"/>
              <a:gd name="connsiteY3" fmla="*/ 2134152 h 21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134152">
                <a:moveTo>
                  <a:pt x="0" y="0"/>
                </a:moveTo>
                <a:lnTo>
                  <a:pt x="2667000" y="0"/>
                </a:lnTo>
                <a:lnTo>
                  <a:pt x="2667000" y="2134152"/>
                </a:lnTo>
                <a:lnTo>
                  <a:pt x="0" y="21341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BD77B558-B512-437D-9108-BE41406FB3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02689" y="3755783"/>
            <a:ext cx="5355892" cy="2134152"/>
          </a:xfrm>
          <a:custGeom>
            <a:avLst/>
            <a:gdLst>
              <a:gd name="connsiteX0" fmla="*/ 0 w 2667000"/>
              <a:gd name="connsiteY0" fmla="*/ 0 h 2134152"/>
              <a:gd name="connsiteX1" fmla="*/ 2667000 w 2667000"/>
              <a:gd name="connsiteY1" fmla="*/ 0 h 2134152"/>
              <a:gd name="connsiteX2" fmla="*/ 2667000 w 2667000"/>
              <a:gd name="connsiteY2" fmla="*/ 2134152 h 2134152"/>
              <a:gd name="connsiteX3" fmla="*/ 0 w 2667000"/>
              <a:gd name="connsiteY3" fmla="*/ 2134152 h 21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134152">
                <a:moveTo>
                  <a:pt x="0" y="0"/>
                </a:moveTo>
                <a:lnTo>
                  <a:pt x="2667000" y="0"/>
                </a:lnTo>
                <a:lnTo>
                  <a:pt x="2667000" y="2134152"/>
                </a:lnTo>
                <a:lnTo>
                  <a:pt x="0" y="21341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5B59D7D-4E91-4EBC-9732-182EA79768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96000" y="1818124"/>
            <a:ext cx="5459692" cy="457200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3E376270-1658-4373-BEA5-8E17E6ABE0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0" y="2460384"/>
            <a:ext cx="5459692" cy="647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482793AD-D85D-4D6A-8481-96090F8129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6000" y="3063357"/>
            <a:ext cx="5459692" cy="5675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BB7D98D-24A2-4B80-9914-EF2691319DE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30296" y="3920883"/>
            <a:ext cx="5494593" cy="457200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A209F79D-9B29-47B1-BEBC-BED104A8AE3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0296" y="4543184"/>
            <a:ext cx="5494593" cy="647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9CD61C6E-8273-4D5A-8666-98B06B8847E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0296" y="5146157"/>
            <a:ext cx="5494593" cy="5675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FF68791-8129-43FD-BFA6-C99213D77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372361"/>
            <a:ext cx="9152551" cy="69845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D5D5FB09-928B-48B7-8BB9-CEAD6836E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2431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554167-CEC1-4345-8C66-C775591C08AE}" type="slidenum">
              <a:rPr lang="en-HU" sz="1600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pic>
        <p:nvPicPr>
          <p:cNvPr id="7" name="Kép 4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0"/>
            <a:ext cx="3278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ép helye 3">
            <a:extLst>
              <a:ext uri="{FF2B5EF4-FFF2-40B4-BE49-F238E27FC236}">
                <a16:creationId xmlns:a16="http://schemas.microsoft.com/office/drawing/2014/main" id="{6D942411-CD66-C3E2-CCAC-776CCDDB1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77284" y="-21019"/>
            <a:ext cx="6214717" cy="6879020"/>
          </a:xfrm>
          <a:custGeom>
            <a:avLst/>
            <a:gdLst>
              <a:gd name="connsiteX0" fmla="*/ 1636610 w 6214583"/>
              <a:gd name="connsiteY0" fmla="*/ 0 h 6857999"/>
              <a:gd name="connsiteX1" fmla="*/ 6214583 w 6214583"/>
              <a:gd name="connsiteY1" fmla="*/ 730 h 6857999"/>
              <a:gd name="connsiteX2" fmla="*/ 6214583 w 6214583"/>
              <a:gd name="connsiteY2" fmla="*/ 6857999 h 6857999"/>
              <a:gd name="connsiteX3" fmla="*/ 1300731 w 6214583"/>
              <a:gd name="connsiteY3" fmla="*/ 6857999 h 6857999"/>
              <a:gd name="connsiteX4" fmla="*/ 1216074 w 6214583"/>
              <a:gd name="connsiteY4" fmla="*/ 6587713 h 6857999"/>
              <a:gd name="connsiteX5" fmla="*/ 3161 w 6214583"/>
              <a:gd name="connsiteY5" fmla="*/ 2668632 h 6857999"/>
              <a:gd name="connsiteX6" fmla="*/ 1636610 w 6214583"/>
              <a:gd name="connsiteY6" fmla="*/ 0 h 6857999"/>
              <a:gd name="connsiteX0" fmla="*/ 1605213 w 6214717"/>
              <a:gd name="connsiteY0" fmla="*/ 0 h 6879020"/>
              <a:gd name="connsiteX1" fmla="*/ 6214717 w 6214717"/>
              <a:gd name="connsiteY1" fmla="*/ 21751 h 6879020"/>
              <a:gd name="connsiteX2" fmla="*/ 6214717 w 6214717"/>
              <a:gd name="connsiteY2" fmla="*/ 6879020 h 6879020"/>
              <a:gd name="connsiteX3" fmla="*/ 1300865 w 6214717"/>
              <a:gd name="connsiteY3" fmla="*/ 6879020 h 6879020"/>
              <a:gd name="connsiteX4" fmla="*/ 1216208 w 6214717"/>
              <a:gd name="connsiteY4" fmla="*/ 6608734 h 6879020"/>
              <a:gd name="connsiteX5" fmla="*/ 3295 w 6214717"/>
              <a:gd name="connsiteY5" fmla="*/ 2689653 h 6879020"/>
              <a:gd name="connsiteX6" fmla="*/ 1605213 w 6214717"/>
              <a:gd name="connsiteY6" fmla="*/ 0 h 68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4717" h="6879020">
                <a:moveTo>
                  <a:pt x="1605213" y="0"/>
                </a:moveTo>
                <a:lnTo>
                  <a:pt x="6214717" y="21751"/>
                </a:lnTo>
                <a:lnTo>
                  <a:pt x="6214717" y="6879020"/>
                </a:lnTo>
                <a:lnTo>
                  <a:pt x="1300865" y="6879020"/>
                </a:lnTo>
                <a:lnTo>
                  <a:pt x="1216208" y="6608734"/>
                </a:lnTo>
                <a:cubicBezTo>
                  <a:pt x="758709" y="5168461"/>
                  <a:pt x="21721" y="3120324"/>
                  <a:pt x="3295" y="2689653"/>
                </a:cubicBezTo>
                <a:cubicBezTo>
                  <a:pt x="-53250" y="1402092"/>
                  <a:pt x="623533" y="1121216"/>
                  <a:pt x="160521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HU" noProof="0" dirty="0"/>
          </a:p>
        </p:txBody>
      </p:sp>
      <p:sp>
        <p:nvSpPr>
          <p:cNvPr id="26" name="Szöveg helye 25">
            <a:extLst>
              <a:ext uri="{FF2B5EF4-FFF2-40B4-BE49-F238E27FC236}">
                <a16:creationId xmlns:a16="http://schemas.microsoft.com/office/drawing/2014/main" id="{4D27C4C4-7F0F-4F0E-BB55-B86CB9743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707" y="2005528"/>
            <a:ext cx="5073613" cy="3660783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372361"/>
            <a:ext cx="9152551" cy="69845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6977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12168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17513"/>
            <a:ext cx="19939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BF2195C-0B00-4833-8FE9-46067F649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280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40B03E8-4E1F-4D18-8D09-7E75EC1D0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096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45607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">
    <p:bg>
      <p:bgPr>
        <a:gradFill rotWithShape="1">
          <a:gsLst>
            <a:gs pos="0">
              <a:srgbClr val="023142"/>
            </a:gs>
            <a:gs pos="50000">
              <a:srgbClr val="023142"/>
            </a:gs>
            <a:gs pos="100000">
              <a:srgbClr val="12A53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95275"/>
            <a:ext cx="1164272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 descr="A képen szöveg, embléma látható&#10;&#10;Automatikusan generált leírá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4875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B9BDC3E-D232-4764-B18B-4830BAAA9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FD9B479-3398-4F76-8ED1-CD565428B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89146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61328D-CB7C-4E8D-8446-D9F9D01132AE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5DA990D-FC68-4206-B71B-469F0D081CDD}" type="slidenum">
              <a:rPr lang="en-HU" sz="1600" smtClean="0">
                <a:solidFill>
                  <a:schemeClr val="accent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accent3"/>
              </a:solidFill>
            </a:endParaRPr>
          </a:p>
        </p:txBody>
      </p:sp>
      <p:pic>
        <p:nvPicPr>
          <p:cNvPr id="8" name="Kép 4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5864225"/>
            <a:ext cx="19113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F20F50-C9A3-4635-AE39-B1324996D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034" y="1991111"/>
            <a:ext cx="3676620" cy="332418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D0BEADDC-D527-47C5-97A6-F55EF7AD6C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3294" y="1991111"/>
            <a:ext cx="3676620" cy="332418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2FD98EC4-749C-4E6D-B24F-D593936897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3317" y="1991111"/>
            <a:ext cx="3676620" cy="332418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3F11C5-9D20-AB16-8029-EA753A452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897634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61328D-CB7C-4E8D-8446-D9F9D01132AE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D9C48C-835A-4FD3-B5F4-861ADA89A685}" type="slidenum">
              <a:rPr lang="en-HU" sz="1600" smtClean="0">
                <a:solidFill>
                  <a:schemeClr val="accent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accent3"/>
              </a:solidFill>
            </a:endParaRPr>
          </a:p>
        </p:txBody>
      </p:sp>
      <p:pic>
        <p:nvPicPr>
          <p:cNvPr id="9" name="Kép 4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5864225"/>
            <a:ext cx="19113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F20F50-C9A3-4635-AE39-B1324996D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034" y="1991110"/>
            <a:ext cx="2653926" cy="3624403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6" name="Szöveg helye 2">
            <a:extLst>
              <a:ext uri="{FF2B5EF4-FFF2-40B4-BE49-F238E27FC236}">
                <a16:creationId xmlns:a16="http://schemas.microsoft.com/office/drawing/2014/main" id="{BBFC5B05-1D42-4204-B35E-796080282E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1360" y="2000827"/>
            <a:ext cx="2653926" cy="3624403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884CB532-7464-4499-9C12-0F54C5718C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991109"/>
            <a:ext cx="2653926" cy="3624403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1A83598A-A3CB-4274-AC25-A806C4C809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28474" y="1991108"/>
            <a:ext cx="2653926" cy="3624403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4E2859-84D9-C6DB-E0D0-EB4C23319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4174161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1328D-CB7C-4E8D-8446-D9F9D01132AE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A064F14-52BB-4422-91BC-FCD1E6E488CF}" type="slidenum">
              <a:rPr lang="en-HU" sz="1600" smtClean="0">
                <a:solidFill>
                  <a:schemeClr val="accent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accent3"/>
              </a:solidFill>
            </a:endParaRPr>
          </a:p>
        </p:txBody>
      </p:sp>
      <p:pic>
        <p:nvPicPr>
          <p:cNvPr id="7" name="Kép 4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5864225"/>
            <a:ext cx="19113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F20F50-C9A3-4635-AE39-B1324996D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034" y="1991111"/>
            <a:ext cx="5460752" cy="332418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D0BEADDC-D527-47C5-97A6-F55EF7AD6C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7828" y="1991111"/>
            <a:ext cx="5460752" cy="332418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0E18F5-9882-B11A-411F-097C9641B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749375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3" descr="A képen szöveg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12168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4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F20F50-C9A3-4635-AE39-B1324996D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034" y="1991111"/>
            <a:ext cx="5460752" cy="332418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D0BEADDC-D527-47C5-97A6-F55EF7AD6C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7828" y="1991111"/>
            <a:ext cx="5460752" cy="332418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04382-5F3F-589D-CFFA-B628D591A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3345221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3" descr="A képen szöveg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12168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1D326CD-B683-42D9-9DE9-B19FF02433A0}"/>
              </a:ext>
            </a:extLst>
          </p:cNvPr>
          <p:cNvGraphicFramePr/>
          <p:nvPr userDrawn="1"/>
        </p:nvGraphicFramePr>
        <p:xfrm>
          <a:off x="5687654" y="1547501"/>
          <a:ext cx="6504346" cy="4336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Kép 5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id="{35EFF7D2-BA26-4FD9-A490-85CD641321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707" y="1808163"/>
            <a:ext cx="5384830" cy="3979026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hu-HU" dirty="0"/>
          </a:p>
        </p:txBody>
      </p:sp>
      <p:sp>
        <p:nvSpPr>
          <p:cNvPr id="20" name="Tartalom helye 2">
            <a:extLst>
              <a:ext uri="{FF2B5EF4-FFF2-40B4-BE49-F238E27FC236}">
                <a16:creationId xmlns:a16="http://schemas.microsoft.com/office/drawing/2014/main" id="{77D3F612-B862-4639-B8D4-B23F53A1536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09506" y="1808163"/>
            <a:ext cx="5547787" cy="3979026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40917-AE91-CF01-FA57-61E70A601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3458617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3" descr="A képen szöveg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12168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61328D-CB7C-4E8D-8446-D9F9D01132AE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HU" dirty="0">
              <a:solidFill>
                <a:schemeClr val="accent3"/>
              </a:solidFill>
            </a:endParaRPr>
          </a:p>
        </p:txBody>
      </p:sp>
      <p:pic>
        <p:nvPicPr>
          <p:cNvPr id="9" name="Kép 5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F20F50-C9A3-4635-AE39-B1324996D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8922" y="1461876"/>
            <a:ext cx="7577289" cy="3779908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Kép helye 3">
            <a:extLst>
              <a:ext uri="{FF2B5EF4-FFF2-40B4-BE49-F238E27FC236}">
                <a16:creationId xmlns:a16="http://schemas.microsoft.com/office/drawing/2014/main" id="{BB576442-5F4A-4E5A-9B1F-CE37FAE7EA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461875"/>
            <a:ext cx="4234630" cy="2013346"/>
          </a:xfr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endParaRPr lang="hu-HU" noProof="0"/>
          </a:p>
        </p:txBody>
      </p:sp>
      <p:sp>
        <p:nvSpPr>
          <p:cNvPr id="15" name="Kép helye 3">
            <a:extLst>
              <a:ext uri="{FF2B5EF4-FFF2-40B4-BE49-F238E27FC236}">
                <a16:creationId xmlns:a16="http://schemas.microsoft.com/office/drawing/2014/main" id="{AA920BF9-860D-4561-8DA3-BF87CD766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667665"/>
            <a:ext cx="4234630" cy="2013345"/>
          </a:xfr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endParaRPr lang="hu-H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965A2-FDAE-4FA0-4F43-0A7E7BA53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684421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FA48E7E-2D72-401E-8BBC-4025419481DF}" type="slidenum">
              <a:rPr lang="en-HU" sz="1600" smtClean="0">
                <a:solidFill>
                  <a:schemeClr val="accent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accent3"/>
              </a:solidFill>
            </a:endParaRPr>
          </a:p>
        </p:txBody>
      </p:sp>
      <p:pic>
        <p:nvPicPr>
          <p:cNvPr id="6" name="Kép 4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5864225"/>
            <a:ext cx="19113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zöveg helye 25">
            <a:extLst>
              <a:ext uri="{FF2B5EF4-FFF2-40B4-BE49-F238E27FC236}">
                <a16:creationId xmlns:a16="http://schemas.microsoft.com/office/drawing/2014/main" id="{4D27C4C4-7F0F-4F0E-BB55-B86CB9743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707" y="2005528"/>
            <a:ext cx="11143945" cy="3660783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261434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79F7111-3606-4A43-BE4E-8B52F00C21BE}" type="slidenum">
              <a:rPr lang="en-HU" sz="1600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grpSp>
        <p:nvGrpSpPr>
          <p:cNvPr id="17" name="Csoportba foglalás 4"/>
          <p:cNvGrpSpPr>
            <a:grpSpLocks/>
          </p:cNvGrpSpPr>
          <p:nvPr userDrawn="1"/>
        </p:nvGrpSpPr>
        <p:grpSpPr bwMode="auto">
          <a:xfrm>
            <a:off x="631825" y="2962275"/>
            <a:ext cx="10626725" cy="903288"/>
            <a:chOff x="631439" y="2962274"/>
            <a:chExt cx="8229600" cy="700088"/>
          </a:xfrm>
        </p:grpSpPr>
        <p:pic>
          <p:nvPicPr>
            <p:cNvPr id="18" name="Ábra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39" y="3195637"/>
              <a:ext cx="144780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Ábra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239" y="2962274"/>
              <a:ext cx="133350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Ábra 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739" y="3195637"/>
              <a:ext cx="133350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Ábra 1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239" y="2962274"/>
              <a:ext cx="133350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Ábra 1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9739" y="3195637"/>
              <a:ext cx="133350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Ábra 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239" y="2962274"/>
              <a:ext cx="144780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Kép 11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Kép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5864225"/>
            <a:ext cx="19113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247669"/>
            <a:ext cx="9152551" cy="82314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19" name="Szöveg helye 18">
            <a:extLst>
              <a:ext uri="{FF2B5EF4-FFF2-40B4-BE49-F238E27FC236}">
                <a16:creationId xmlns:a16="http://schemas.microsoft.com/office/drawing/2014/main" id="{C11C2FAD-4E44-4DB4-9D9E-353219C9B7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9166" y="3981450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1" name="Szöveg helye 18">
            <a:extLst>
              <a:ext uri="{FF2B5EF4-FFF2-40B4-BE49-F238E27FC236}">
                <a16:creationId xmlns:a16="http://schemas.microsoft.com/office/drawing/2014/main" id="{3D50E7FA-444B-4D88-A09B-30C92AB19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9710" y="3243022"/>
            <a:ext cx="306705" cy="3399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Szöveg helye 18">
            <a:extLst>
              <a:ext uri="{FF2B5EF4-FFF2-40B4-BE49-F238E27FC236}">
                <a16:creationId xmlns:a16="http://schemas.microsoft.com/office/drawing/2014/main" id="{6DD9AFBF-B4A5-4887-B7E4-3EB54DD2C3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5629" y="3208018"/>
            <a:ext cx="306705" cy="3399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Szöveg helye 18">
            <a:extLst>
              <a:ext uri="{FF2B5EF4-FFF2-40B4-BE49-F238E27FC236}">
                <a16:creationId xmlns:a16="http://schemas.microsoft.com/office/drawing/2014/main" id="{68DA8CC0-0A38-4945-9530-2B5B74199E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7615" y="3208018"/>
            <a:ext cx="306705" cy="3399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Szöveg helye 18">
            <a:extLst>
              <a:ext uri="{FF2B5EF4-FFF2-40B4-BE49-F238E27FC236}">
                <a16:creationId xmlns:a16="http://schemas.microsoft.com/office/drawing/2014/main" id="{F97EB451-F0AB-46AF-8A65-0F2FF6F894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2634" y="3208018"/>
            <a:ext cx="306705" cy="3399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Szöveg helye 18">
            <a:extLst>
              <a:ext uri="{FF2B5EF4-FFF2-40B4-BE49-F238E27FC236}">
                <a16:creationId xmlns:a16="http://schemas.microsoft.com/office/drawing/2014/main" id="{7E1A5740-51C5-4337-B6F9-14BF56DB22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7778" y="3208018"/>
            <a:ext cx="306705" cy="3399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7" name="Szöveg helye 18">
            <a:extLst>
              <a:ext uri="{FF2B5EF4-FFF2-40B4-BE49-F238E27FC236}">
                <a16:creationId xmlns:a16="http://schemas.microsoft.com/office/drawing/2014/main" id="{B19E0983-F364-430E-B6CA-F3D930AFBC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96605" y="3208018"/>
            <a:ext cx="306705" cy="3399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Szöveg helye 18">
            <a:extLst>
              <a:ext uri="{FF2B5EF4-FFF2-40B4-BE49-F238E27FC236}">
                <a16:creationId xmlns:a16="http://schemas.microsoft.com/office/drawing/2014/main" id="{B67218D5-B843-47B1-BB4E-AC0103507B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58893" y="2067875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9" name="Szöveg helye 18">
            <a:extLst>
              <a:ext uri="{FF2B5EF4-FFF2-40B4-BE49-F238E27FC236}">
                <a16:creationId xmlns:a16="http://schemas.microsoft.com/office/drawing/2014/main" id="{39649280-A4C8-4CE0-98F6-91867CB077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0879" y="3981450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0" name="Szöveg helye 18">
            <a:extLst>
              <a:ext uri="{FF2B5EF4-FFF2-40B4-BE49-F238E27FC236}">
                <a16:creationId xmlns:a16="http://schemas.microsoft.com/office/drawing/2014/main" id="{136E3CB2-6570-41DC-8FD7-39DB91C903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5898" y="2067875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1" name="Szöveg helye 18">
            <a:extLst>
              <a:ext uri="{FF2B5EF4-FFF2-40B4-BE49-F238E27FC236}">
                <a16:creationId xmlns:a16="http://schemas.microsoft.com/office/drawing/2014/main" id="{AC17C8CD-4E8D-4C8C-B129-813F76A031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27884" y="3965861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2" name="Szöveg helye 18">
            <a:extLst>
              <a:ext uri="{FF2B5EF4-FFF2-40B4-BE49-F238E27FC236}">
                <a16:creationId xmlns:a16="http://schemas.microsoft.com/office/drawing/2014/main" id="{F4CA11AE-B6CA-4B8E-BCD2-185331CCB6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52903" y="2049710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87618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8D2A1C0-A776-45F3-A642-0928C73668F7}" type="slidenum">
              <a:rPr lang="en-HU" sz="1600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pic>
        <p:nvPicPr>
          <p:cNvPr id="15" name="Ábr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3330575"/>
            <a:ext cx="22844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Ábr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62275"/>
            <a:ext cx="21034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Ábra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330575"/>
            <a:ext cx="2105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Ábra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962275"/>
            <a:ext cx="2105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Ábra 3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3330575"/>
            <a:ext cx="21034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Ábra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013" y="333057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Kép 10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Kép 1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5864225"/>
            <a:ext cx="19113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230725"/>
            <a:ext cx="9152551" cy="84008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19" name="Szöveg helye 18">
            <a:extLst>
              <a:ext uri="{FF2B5EF4-FFF2-40B4-BE49-F238E27FC236}">
                <a16:creationId xmlns:a16="http://schemas.microsoft.com/office/drawing/2014/main" id="{C11C2FAD-4E44-4DB4-9D9E-353219C9B7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7558" y="4351622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1" name="Szöveg helye 18">
            <a:extLst>
              <a:ext uri="{FF2B5EF4-FFF2-40B4-BE49-F238E27FC236}">
                <a16:creationId xmlns:a16="http://schemas.microsoft.com/office/drawing/2014/main" id="{3D50E7FA-444B-4D88-A09B-30C92AB19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294" y="3328221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Szöveg helye 18">
            <a:extLst>
              <a:ext uri="{FF2B5EF4-FFF2-40B4-BE49-F238E27FC236}">
                <a16:creationId xmlns:a16="http://schemas.microsoft.com/office/drawing/2014/main" id="{6DD9AFBF-B4A5-4887-B7E4-3EB54DD2C3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630" y="3313278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Szöveg helye 18">
            <a:extLst>
              <a:ext uri="{FF2B5EF4-FFF2-40B4-BE49-F238E27FC236}">
                <a16:creationId xmlns:a16="http://schemas.microsoft.com/office/drawing/2014/main" id="{68DA8CC0-0A38-4945-9530-2B5B74199E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3302" y="329817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Szöveg helye 18">
            <a:extLst>
              <a:ext uri="{FF2B5EF4-FFF2-40B4-BE49-F238E27FC236}">
                <a16:creationId xmlns:a16="http://schemas.microsoft.com/office/drawing/2014/main" id="{B67218D5-B843-47B1-BB4E-AC0103507B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3894" y="2067875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9" name="Szöveg helye 18">
            <a:extLst>
              <a:ext uri="{FF2B5EF4-FFF2-40B4-BE49-F238E27FC236}">
                <a16:creationId xmlns:a16="http://schemas.microsoft.com/office/drawing/2014/main" id="{39649280-A4C8-4CE0-98F6-91867CB077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60230" y="4351623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0" name="Szöveg helye 18">
            <a:extLst>
              <a:ext uri="{FF2B5EF4-FFF2-40B4-BE49-F238E27FC236}">
                <a16:creationId xmlns:a16="http://schemas.microsoft.com/office/drawing/2014/main" id="{136E3CB2-6570-41DC-8FD7-39DB91C903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56566" y="2075492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2" name="Szöveg helye 18">
            <a:extLst>
              <a:ext uri="{FF2B5EF4-FFF2-40B4-BE49-F238E27FC236}">
                <a16:creationId xmlns:a16="http://schemas.microsoft.com/office/drawing/2014/main" id="{F4CA11AE-B6CA-4B8E-BCD2-185331CCB6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52903" y="4357335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3" name="Szöveg helye 18">
            <a:extLst>
              <a:ext uri="{FF2B5EF4-FFF2-40B4-BE49-F238E27FC236}">
                <a16:creationId xmlns:a16="http://schemas.microsoft.com/office/drawing/2014/main" id="{4818B0D2-11D1-49C6-9CD0-9D2FC5DF51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06966" y="3359496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7" name="Szöveg helye 18">
            <a:extLst>
              <a:ext uri="{FF2B5EF4-FFF2-40B4-BE49-F238E27FC236}">
                <a16:creationId xmlns:a16="http://schemas.microsoft.com/office/drawing/2014/main" id="{B19E0983-F364-430E-B6CA-F3D930AFBC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99638" y="3299579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1123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válasz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12168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60BA987-F5FB-4869-9925-2BAD1F5C8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381B098-FADA-4C0B-BF58-79418DAF0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584978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C9B8665-D207-4F66-A6B6-40BED31E93DD}" type="slidenum">
              <a:rPr lang="en-HU" sz="1600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grpSp>
        <p:nvGrpSpPr>
          <p:cNvPr id="14" name="Csoportba foglalás 4"/>
          <p:cNvGrpSpPr>
            <a:grpSpLocks/>
          </p:cNvGrpSpPr>
          <p:nvPr userDrawn="1"/>
        </p:nvGrpSpPr>
        <p:grpSpPr bwMode="auto">
          <a:xfrm>
            <a:off x="631825" y="2962275"/>
            <a:ext cx="10860088" cy="1366838"/>
            <a:chOff x="631438" y="2962273"/>
            <a:chExt cx="7183140" cy="904043"/>
          </a:xfrm>
        </p:grpSpPr>
        <p:pic>
          <p:nvPicPr>
            <p:cNvPr id="15" name="Ábra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38" y="3263621"/>
              <a:ext cx="1869584" cy="60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Ábra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022" y="2962273"/>
              <a:ext cx="1721986" cy="60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Ábra 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008" y="3263621"/>
              <a:ext cx="1721986" cy="60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Ábra 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994" y="2962273"/>
              <a:ext cx="1869584" cy="60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Kép 9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Kép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5864225"/>
            <a:ext cx="19113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196888"/>
            <a:ext cx="9152551" cy="87392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19" name="Szöveg helye 18">
            <a:extLst>
              <a:ext uri="{FF2B5EF4-FFF2-40B4-BE49-F238E27FC236}">
                <a16:creationId xmlns:a16="http://schemas.microsoft.com/office/drawing/2014/main" id="{C11C2FAD-4E44-4DB4-9D9E-353219C9B7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3814" y="4398887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1" name="Szöveg helye 18">
            <a:extLst>
              <a:ext uri="{FF2B5EF4-FFF2-40B4-BE49-F238E27FC236}">
                <a16:creationId xmlns:a16="http://schemas.microsoft.com/office/drawing/2014/main" id="{3D50E7FA-444B-4D88-A09B-30C92AB19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2066" y="3386736"/>
            <a:ext cx="363672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Szöveg helye 18">
            <a:extLst>
              <a:ext uri="{FF2B5EF4-FFF2-40B4-BE49-F238E27FC236}">
                <a16:creationId xmlns:a16="http://schemas.microsoft.com/office/drawing/2014/main" id="{B67218D5-B843-47B1-BB4E-AC0103507B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9069" y="2021977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1" name="Szöveg helye 18">
            <a:extLst>
              <a:ext uri="{FF2B5EF4-FFF2-40B4-BE49-F238E27FC236}">
                <a16:creationId xmlns:a16="http://schemas.microsoft.com/office/drawing/2014/main" id="{AC17C8CD-4E8D-4C8C-B129-813F76A031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52286" y="4398886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2" name="Szöveg helye 18">
            <a:extLst>
              <a:ext uri="{FF2B5EF4-FFF2-40B4-BE49-F238E27FC236}">
                <a16:creationId xmlns:a16="http://schemas.microsoft.com/office/drawing/2014/main" id="{F4CA11AE-B6CA-4B8E-BCD2-185331CCB6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46523" y="1948090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3" name="Szöveg helye 18">
            <a:extLst>
              <a:ext uri="{FF2B5EF4-FFF2-40B4-BE49-F238E27FC236}">
                <a16:creationId xmlns:a16="http://schemas.microsoft.com/office/drawing/2014/main" id="{22FA627E-BCC7-4E0E-8EC7-D159EF08C6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6302" y="3386736"/>
            <a:ext cx="363672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4" name="Szöveg helye 18">
            <a:extLst>
              <a:ext uri="{FF2B5EF4-FFF2-40B4-BE49-F238E27FC236}">
                <a16:creationId xmlns:a16="http://schemas.microsoft.com/office/drawing/2014/main" id="{691CCF24-BFE1-4BC1-AB92-8C006B84B2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0538" y="3386736"/>
            <a:ext cx="363672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5" name="Szöveg helye 18">
            <a:extLst>
              <a:ext uri="{FF2B5EF4-FFF2-40B4-BE49-F238E27FC236}">
                <a16:creationId xmlns:a16="http://schemas.microsoft.com/office/drawing/2014/main" id="{28DFF044-B3BD-4F26-8E74-B79DF4A2907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64775" y="3386736"/>
            <a:ext cx="363672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52796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7DD13C-9B50-4510-8777-453C3BA44F34}" type="slidenum">
              <a:rPr lang="en-HU" sz="1600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grpSp>
        <p:nvGrpSpPr>
          <p:cNvPr id="17" name="Csoportba foglalás 4"/>
          <p:cNvGrpSpPr>
            <a:grpSpLocks/>
          </p:cNvGrpSpPr>
          <p:nvPr/>
        </p:nvGrpSpPr>
        <p:grpSpPr bwMode="auto">
          <a:xfrm>
            <a:off x="735013" y="3287713"/>
            <a:ext cx="10820400" cy="787400"/>
            <a:chOff x="734770" y="3288489"/>
            <a:chExt cx="10575760" cy="769146"/>
          </a:xfrm>
        </p:grpSpPr>
        <p:sp>
          <p:nvSpPr>
            <p:cNvPr id="18" name="Szabadkézi sokszög: alakzat 14">
              <a:extLst>
                <a:ext uri="{FF2B5EF4-FFF2-40B4-BE49-F238E27FC236}">
                  <a16:creationId xmlns:a16="http://schemas.microsoft.com/office/drawing/2014/main" id="{8C809868-CBF7-4F06-A22A-CCFAA3154045}"/>
                </a:ext>
              </a:extLst>
            </p:cNvPr>
            <p:cNvSpPr/>
            <p:nvPr/>
          </p:nvSpPr>
          <p:spPr>
            <a:xfrm>
              <a:off x="734770" y="3288489"/>
              <a:ext cx="1922442" cy="769146"/>
            </a:xfrm>
            <a:custGeom>
              <a:avLst/>
              <a:gdLst>
                <a:gd name="connsiteX0" fmla="*/ 0 w 1922865"/>
                <a:gd name="connsiteY0" fmla="*/ 0 h 769146"/>
                <a:gd name="connsiteX1" fmla="*/ 1538292 w 1922865"/>
                <a:gd name="connsiteY1" fmla="*/ 0 h 769146"/>
                <a:gd name="connsiteX2" fmla="*/ 1922865 w 1922865"/>
                <a:gd name="connsiteY2" fmla="*/ 384573 h 769146"/>
                <a:gd name="connsiteX3" fmla="*/ 1538292 w 1922865"/>
                <a:gd name="connsiteY3" fmla="*/ 769146 h 769146"/>
                <a:gd name="connsiteX4" fmla="*/ 0 w 1922865"/>
                <a:gd name="connsiteY4" fmla="*/ 769146 h 769146"/>
                <a:gd name="connsiteX5" fmla="*/ 384573 w 1922865"/>
                <a:gd name="connsiteY5" fmla="*/ 384573 h 769146"/>
                <a:gd name="connsiteX6" fmla="*/ 0 w 1922865"/>
                <a:gd name="connsiteY6" fmla="*/ 0 h 7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2865" h="769146">
                  <a:moveTo>
                    <a:pt x="0" y="0"/>
                  </a:moveTo>
                  <a:lnTo>
                    <a:pt x="1538292" y="0"/>
                  </a:lnTo>
                  <a:lnTo>
                    <a:pt x="1922865" y="384573"/>
                  </a:lnTo>
                  <a:lnTo>
                    <a:pt x="1538292" y="769146"/>
                  </a:lnTo>
                  <a:lnTo>
                    <a:pt x="0" y="769146"/>
                  </a:lnTo>
                  <a:lnTo>
                    <a:pt x="384573" y="384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464583" tIns="26670" rIns="411243" bIns="26670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2000" dirty="0">
                <a:latin typeface="Calibri Light" panose="020F0302020204030204" pitchFamily="34" charset="0"/>
              </a:endParaRPr>
            </a:p>
          </p:txBody>
        </p:sp>
        <p:sp>
          <p:nvSpPr>
            <p:cNvPr id="19" name="Szabadkézi sokszög: alakzat 15">
              <a:extLst>
                <a:ext uri="{FF2B5EF4-FFF2-40B4-BE49-F238E27FC236}">
                  <a16:creationId xmlns:a16="http://schemas.microsoft.com/office/drawing/2014/main" id="{660720CC-5B80-460B-A7BD-BD1B889785BD}"/>
                </a:ext>
              </a:extLst>
            </p:cNvPr>
            <p:cNvSpPr/>
            <p:nvPr/>
          </p:nvSpPr>
          <p:spPr>
            <a:xfrm>
              <a:off x="2464812" y="3288489"/>
              <a:ext cx="1923994" cy="769146"/>
            </a:xfrm>
            <a:custGeom>
              <a:avLst/>
              <a:gdLst>
                <a:gd name="connsiteX0" fmla="*/ 0 w 1922865"/>
                <a:gd name="connsiteY0" fmla="*/ 0 h 769146"/>
                <a:gd name="connsiteX1" fmla="*/ 1538292 w 1922865"/>
                <a:gd name="connsiteY1" fmla="*/ 0 h 769146"/>
                <a:gd name="connsiteX2" fmla="*/ 1922865 w 1922865"/>
                <a:gd name="connsiteY2" fmla="*/ 384573 h 769146"/>
                <a:gd name="connsiteX3" fmla="*/ 1538292 w 1922865"/>
                <a:gd name="connsiteY3" fmla="*/ 769146 h 769146"/>
                <a:gd name="connsiteX4" fmla="*/ 0 w 1922865"/>
                <a:gd name="connsiteY4" fmla="*/ 769146 h 769146"/>
                <a:gd name="connsiteX5" fmla="*/ 384573 w 1922865"/>
                <a:gd name="connsiteY5" fmla="*/ 384573 h 769146"/>
                <a:gd name="connsiteX6" fmla="*/ 0 w 1922865"/>
                <a:gd name="connsiteY6" fmla="*/ 0 h 7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2865" h="769146">
                  <a:moveTo>
                    <a:pt x="0" y="0"/>
                  </a:moveTo>
                  <a:lnTo>
                    <a:pt x="1538292" y="0"/>
                  </a:lnTo>
                  <a:lnTo>
                    <a:pt x="1922865" y="384573"/>
                  </a:lnTo>
                  <a:lnTo>
                    <a:pt x="1538292" y="769146"/>
                  </a:lnTo>
                  <a:lnTo>
                    <a:pt x="0" y="769146"/>
                  </a:lnTo>
                  <a:lnTo>
                    <a:pt x="384573" y="384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568596" tIns="61341" rIns="445914" bIns="61341" spcCol="1270" anchor="ctr"/>
            <a:lstStyle/>
            <a:p>
              <a:pPr algn="ctr" defTabSz="20447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4600" dirty="0">
                <a:latin typeface="Calibri Light" panose="020F0302020204030204" pitchFamily="34" charset="0"/>
              </a:endParaRPr>
            </a:p>
          </p:txBody>
        </p:sp>
        <p:sp>
          <p:nvSpPr>
            <p:cNvPr id="20" name="Szabadkézi sokszög: alakzat 16">
              <a:extLst>
                <a:ext uri="{FF2B5EF4-FFF2-40B4-BE49-F238E27FC236}">
                  <a16:creationId xmlns:a16="http://schemas.microsoft.com/office/drawing/2014/main" id="{C56FC4D0-6A13-4F96-BE8E-AB686FF0EFE0}"/>
                </a:ext>
              </a:extLst>
            </p:cNvPr>
            <p:cNvSpPr/>
            <p:nvPr/>
          </p:nvSpPr>
          <p:spPr>
            <a:xfrm>
              <a:off x="4196407" y="3288489"/>
              <a:ext cx="1922443" cy="769146"/>
            </a:xfrm>
            <a:custGeom>
              <a:avLst/>
              <a:gdLst>
                <a:gd name="connsiteX0" fmla="*/ 0 w 1922865"/>
                <a:gd name="connsiteY0" fmla="*/ 0 h 769146"/>
                <a:gd name="connsiteX1" fmla="*/ 1538292 w 1922865"/>
                <a:gd name="connsiteY1" fmla="*/ 0 h 769146"/>
                <a:gd name="connsiteX2" fmla="*/ 1922865 w 1922865"/>
                <a:gd name="connsiteY2" fmla="*/ 384573 h 769146"/>
                <a:gd name="connsiteX3" fmla="*/ 1538292 w 1922865"/>
                <a:gd name="connsiteY3" fmla="*/ 769146 h 769146"/>
                <a:gd name="connsiteX4" fmla="*/ 0 w 1922865"/>
                <a:gd name="connsiteY4" fmla="*/ 769146 h 769146"/>
                <a:gd name="connsiteX5" fmla="*/ 384573 w 1922865"/>
                <a:gd name="connsiteY5" fmla="*/ 384573 h 769146"/>
                <a:gd name="connsiteX6" fmla="*/ 0 w 1922865"/>
                <a:gd name="connsiteY6" fmla="*/ 0 h 7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2865" h="769146">
                  <a:moveTo>
                    <a:pt x="0" y="0"/>
                  </a:moveTo>
                  <a:lnTo>
                    <a:pt x="1538292" y="0"/>
                  </a:lnTo>
                  <a:lnTo>
                    <a:pt x="1922865" y="384573"/>
                  </a:lnTo>
                  <a:lnTo>
                    <a:pt x="1538292" y="769146"/>
                  </a:lnTo>
                  <a:lnTo>
                    <a:pt x="0" y="769146"/>
                  </a:lnTo>
                  <a:lnTo>
                    <a:pt x="384573" y="384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568596" tIns="61341" rIns="445914" bIns="61341" spcCol="1270" anchor="ctr"/>
            <a:lstStyle/>
            <a:p>
              <a:pPr algn="ctr" defTabSz="20447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4600" dirty="0">
                <a:latin typeface="Calibri Light" panose="020F0302020204030204" pitchFamily="34" charset="0"/>
              </a:endParaRPr>
            </a:p>
          </p:txBody>
        </p:sp>
        <p:sp>
          <p:nvSpPr>
            <p:cNvPr id="21" name="Szabadkézi sokszög: alakzat 17">
              <a:extLst>
                <a:ext uri="{FF2B5EF4-FFF2-40B4-BE49-F238E27FC236}">
                  <a16:creationId xmlns:a16="http://schemas.microsoft.com/office/drawing/2014/main" id="{7BC4000E-6AE1-4E8E-9F23-C4B139EC0864}"/>
                </a:ext>
              </a:extLst>
            </p:cNvPr>
            <p:cNvSpPr/>
            <p:nvPr/>
          </p:nvSpPr>
          <p:spPr>
            <a:xfrm>
              <a:off x="5926450" y="3288489"/>
              <a:ext cx="1922442" cy="769146"/>
            </a:xfrm>
            <a:custGeom>
              <a:avLst/>
              <a:gdLst>
                <a:gd name="connsiteX0" fmla="*/ 0 w 1922865"/>
                <a:gd name="connsiteY0" fmla="*/ 0 h 769146"/>
                <a:gd name="connsiteX1" fmla="*/ 1538292 w 1922865"/>
                <a:gd name="connsiteY1" fmla="*/ 0 h 769146"/>
                <a:gd name="connsiteX2" fmla="*/ 1922865 w 1922865"/>
                <a:gd name="connsiteY2" fmla="*/ 384573 h 769146"/>
                <a:gd name="connsiteX3" fmla="*/ 1538292 w 1922865"/>
                <a:gd name="connsiteY3" fmla="*/ 769146 h 769146"/>
                <a:gd name="connsiteX4" fmla="*/ 0 w 1922865"/>
                <a:gd name="connsiteY4" fmla="*/ 769146 h 769146"/>
                <a:gd name="connsiteX5" fmla="*/ 384573 w 1922865"/>
                <a:gd name="connsiteY5" fmla="*/ 384573 h 769146"/>
                <a:gd name="connsiteX6" fmla="*/ 0 w 1922865"/>
                <a:gd name="connsiteY6" fmla="*/ 0 h 7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2865" h="769146">
                  <a:moveTo>
                    <a:pt x="0" y="0"/>
                  </a:moveTo>
                  <a:lnTo>
                    <a:pt x="1538292" y="0"/>
                  </a:lnTo>
                  <a:lnTo>
                    <a:pt x="1922865" y="384573"/>
                  </a:lnTo>
                  <a:lnTo>
                    <a:pt x="1538292" y="769146"/>
                  </a:lnTo>
                  <a:lnTo>
                    <a:pt x="0" y="769146"/>
                  </a:lnTo>
                  <a:lnTo>
                    <a:pt x="384573" y="384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464583" tIns="26670" rIns="411243" bIns="26670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2000" dirty="0">
                <a:latin typeface="Calibri Light" panose="020F0302020204030204" pitchFamily="34" charset="0"/>
              </a:endParaRPr>
            </a:p>
          </p:txBody>
        </p:sp>
        <p:sp>
          <p:nvSpPr>
            <p:cNvPr id="22" name="Szabadkézi sokszög: alakzat 19">
              <a:extLst>
                <a:ext uri="{FF2B5EF4-FFF2-40B4-BE49-F238E27FC236}">
                  <a16:creationId xmlns:a16="http://schemas.microsoft.com/office/drawing/2014/main" id="{8CE490D4-A9D1-4904-91C5-B8277549AF75}"/>
                </a:ext>
              </a:extLst>
            </p:cNvPr>
            <p:cNvSpPr/>
            <p:nvPr/>
          </p:nvSpPr>
          <p:spPr>
            <a:xfrm>
              <a:off x="7656493" y="3288489"/>
              <a:ext cx="1923994" cy="769146"/>
            </a:xfrm>
            <a:custGeom>
              <a:avLst/>
              <a:gdLst>
                <a:gd name="connsiteX0" fmla="*/ 0 w 1922865"/>
                <a:gd name="connsiteY0" fmla="*/ 0 h 769146"/>
                <a:gd name="connsiteX1" fmla="*/ 1538292 w 1922865"/>
                <a:gd name="connsiteY1" fmla="*/ 0 h 769146"/>
                <a:gd name="connsiteX2" fmla="*/ 1922865 w 1922865"/>
                <a:gd name="connsiteY2" fmla="*/ 384573 h 769146"/>
                <a:gd name="connsiteX3" fmla="*/ 1538292 w 1922865"/>
                <a:gd name="connsiteY3" fmla="*/ 769146 h 769146"/>
                <a:gd name="connsiteX4" fmla="*/ 0 w 1922865"/>
                <a:gd name="connsiteY4" fmla="*/ 769146 h 769146"/>
                <a:gd name="connsiteX5" fmla="*/ 384573 w 1922865"/>
                <a:gd name="connsiteY5" fmla="*/ 384573 h 769146"/>
                <a:gd name="connsiteX6" fmla="*/ 0 w 1922865"/>
                <a:gd name="connsiteY6" fmla="*/ 0 h 7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2865" h="769146">
                  <a:moveTo>
                    <a:pt x="0" y="0"/>
                  </a:moveTo>
                  <a:lnTo>
                    <a:pt x="1538292" y="0"/>
                  </a:lnTo>
                  <a:lnTo>
                    <a:pt x="1922865" y="384573"/>
                  </a:lnTo>
                  <a:lnTo>
                    <a:pt x="1538292" y="769146"/>
                  </a:lnTo>
                  <a:lnTo>
                    <a:pt x="0" y="769146"/>
                  </a:lnTo>
                  <a:lnTo>
                    <a:pt x="384573" y="384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464583" tIns="26670" rIns="411243" bIns="26670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2000" dirty="0">
                <a:latin typeface="Calibri Light" panose="020F0302020204030204" pitchFamily="34" charset="0"/>
              </a:endParaRPr>
            </a:p>
          </p:txBody>
        </p:sp>
        <p:sp>
          <p:nvSpPr>
            <p:cNvPr id="23" name="Szabadkézi sokszög: alakzat 21">
              <a:extLst>
                <a:ext uri="{FF2B5EF4-FFF2-40B4-BE49-F238E27FC236}">
                  <a16:creationId xmlns:a16="http://schemas.microsoft.com/office/drawing/2014/main" id="{669C0EE6-1767-4357-BEF0-E0CC4A55CAA7}"/>
                </a:ext>
              </a:extLst>
            </p:cNvPr>
            <p:cNvSpPr/>
            <p:nvPr/>
          </p:nvSpPr>
          <p:spPr>
            <a:xfrm>
              <a:off x="9388087" y="3288489"/>
              <a:ext cx="1922443" cy="769146"/>
            </a:xfrm>
            <a:custGeom>
              <a:avLst/>
              <a:gdLst>
                <a:gd name="connsiteX0" fmla="*/ 0 w 1922865"/>
                <a:gd name="connsiteY0" fmla="*/ 0 h 769146"/>
                <a:gd name="connsiteX1" fmla="*/ 1538292 w 1922865"/>
                <a:gd name="connsiteY1" fmla="*/ 0 h 769146"/>
                <a:gd name="connsiteX2" fmla="*/ 1922865 w 1922865"/>
                <a:gd name="connsiteY2" fmla="*/ 384573 h 769146"/>
                <a:gd name="connsiteX3" fmla="*/ 1538292 w 1922865"/>
                <a:gd name="connsiteY3" fmla="*/ 769146 h 769146"/>
                <a:gd name="connsiteX4" fmla="*/ 0 w 1922865"/>
                <a:gd name="connsiteY4" fmla="*/ 769146 h 769146"/>
                <a:gd name="connsiteX5" fmla="*/ 384573 w 1922865"/>
                <a:gd name="connsiteY5" fmla="*/ 384573 h 769146"/>
                <a:gd name="connsiteX6" fmla="*/ 0 w 1922865"/>
                <a:gd name="connsiteY6" fmla="*/ 0 h 7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2865" h="769146">
                  <a:moveTo>
                    <a:pt x="0" y="0"/>
                  </a:moveTo>
                  <a:lnTo>
                    <a:pt x="1538292" y="0"/>
                  </a:lnTo>
                  <a:lnTo>
                    <a:pt x="1922865" y="384573"/>
                  </a:lnTo>
                  <a:lnTo>
                    <a:pt x="1538292" y="769146"/>
                  </a:lnTo>
                  <a:lnTo>
                    <a:pt x="0" y="769146"/>
                  </a:lnTo>
                  <a:lnTo>
                    <a:pt x="384573" y="384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464583" tIns="26670" rIns="411243" bIns="26670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2000" dirty="0">
                <a:latin typeface="Calibri Light" panose="020F0302020204030204" pitchFamily="34" charset="0"/>
              </a:endParaRPr>
            </a:p>
          </p:txBody>
        </p:sp>
      </p:grp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934DEB46-2D6E-4CFF-8C66-69F2E0587C6B}"/>
              </a:ext>
            </a:extLst>
          </p:cNvPr>
          <p:cNvCxnSpPr/>
          <p:nvPr userDrawn="1"/>
        </p:nvCxnSpPr>
        <p:spPr>
          <a:xfrm>
            <a:off x="1741488" y="4160838"/>
            <a:ext cx="0" cy="40005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981D653F-AC81-4BFC-9AE2-537BD04E802F}"/>
              </a:ext>
            </a:extLst>
          </p:cNvPr>
          <p:cNvCxnSpPr/>
          <p:nvPr userDrawn="1"/>
        </p:nvCxnSpPr>
        <p:spPr>
          <a:xfrm>
            <a:off x="5273675" y="4144963"/>
            <a:ext cx="0" cy="40005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097109C9-EA4F-4E06-8F2B-03B786D6B64C}"/>
              </a:ext>
            </a:extLst>
          </p:cNvPr>
          <p:cNvCxnSpPr/>
          <p:nvPr userDrawn="1"/>
        </p:nvCxnSpPr>
        <p:spPr>
          <a:xfrm>
            <a:off x="8801100" y="4144963"/>
            <a:ext cx="0" cy="40005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40E97AB8-DEA9-475A-800D-09A6B217E92E}"/>
              </a:ext>
            </a:extLst>
          </p:cNvPr>
          <p:cNvCxnSpPr/>
          <p:nvPr userDrawn="1"/>
        </p:nvCxnSpPr>
        <p:spPr>
          <a:xfrm>
            <a:off x="3481388" y="2830513"/>
            <a:ext cx="0" cy="4000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628DECF6-1C1D-43D1-BE47-DAF8F25251CB}"/>
              </a:ext>
            </a:extLst>
          </p:cNvPr>
          <p:cNvCxnSpPr/>
          <p:nvPr userDrawn="1"/>
        </p:nvCxnSpPr>
        <p:spPr>
          <a:xfrm>
            <a:off x="7031038" y="2849563"/>
            <a:ext cx="0" cy="4000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9DE47CF0-D906-4A94-A664-69C3E09C8107}"/>
              </a:ext>
            </a:extLst>
          </p:cNvPr>
          <p:cNvCxnSpPr/>
          <p:nvPr userDrawn="1"/>
        </p:nvCxnSpPr>
        <p:spPr>
          <a:xfrm>
            <a:off x="10547350" y="2849563"/>
            <a:ext cx="0" cy="4000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2" name="Kép 17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Kép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5864225"/>
            <a:ext cx="19113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237822"/>
            <a:ext cx="9152551" cy="832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29" name="Szöveg helye 18">
            <a:extLst>
              <a:ext uri="{FF2B5EF4-FFF2-40B4-BE49-F238E27FC236}">
                <a16:creationId xmlns:a16="http://schemas.microsoft.com/office/drawing/2014/main" id="{52ED4D99-FEFA-45A5-8A6F-538304BAAB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795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Szöveg helye 18">
            <a:extLst>
              <a:ext uri="{FF2B5EF4-FFF2-40B4-BE49-F238E27FC236}">
                <a16:creationId xmlns:a16="http://schemas.microsoft.com/office/drawing/2014/main" id="{D759414B-D67E-4A15-A28E-1E421B04F8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3967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6" name="Szöveg helye 18">
            <a:extLst>
              <a:ext uri="{FF2B5EF4-FFF2-40B4-BE49-F238E27FC236}">
                <a16:creationId xmlns:a16="http://schemas.microsoft.com/office/drawing/2014/main" id="{458ED161-3BE9-400B-8A3C-329988E90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0139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7" name="Szöveg helye 18">
            <a:extLst>
              <a:ext uri="{FF2B5EF4-FFF2-40B4-BE49-F238E27FC236}">
                <a16:creationId xmlns:a16="http://schemas.microsoft.com/office/drawing/2014/main" id="{9832F996-7562-4895-AC4B-BFF9254E76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6311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8" name="Szöveg helye 18">
            <a:extLst>
              <a:ext uri="{FF2B5EF4-FFF2-40B4-BE49-F238E27FC236}">
                <a16:creationId xmlns:a16="http://schemas.microsoft.com/office/drawing/2014/main" id="{F35D1420-48C5-4D1D-8134-560F6F2729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52483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9" name="Szöveg helye 18">
            <a:extLst>
              <a:ext uri="{FF2B5EF4-FFF2-40B4-BE49-F238E27FC236}">
                <a16:creationId xmlns:a16="http://schemas.microsoft.com/office/drawing/2014/main" id="{FAC7C116-DCD3-42E1-9445-62815157F4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18653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0" name="Szöveg helye 18">
            <a:extLst>
              <a:ext uri="{FF2B5EF4-FFF2-40B4-BE49-F238E27FC236}">
                <a16:creationId xmlns:a16="http://schemas.microsoft.com/office/drawing/2014/main" id="{32F124E8-3D32-4EFA-A017-C133A856E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1059" y="4695778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1" name="Szöveg helye 18">
            <a:extLst>
              <a:ext uri="{FF2B5EF4-FFF2-40B4-BE49-F238E27FC236}">
                <a16:creationId xmlns:a16="http://schemas.microsoft.com/office/drawing/2014/main" id="{B4AC28BE-56D2-4005-8D9D-7B07DED462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02217" y="1896652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2" name="Szöveg helye 18">
            <a:extLst>
              <a:ext uri="{FF2B5EF4-FFF2-40B4-BE49-F238E27FC236}">
                <a16:creationId xmlns:a16="http://schemas.microsoft.com/office/drawing/2014/main" id="{E4586398-EC93-49D7-A149-DE3941C701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3403" y="4695778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3" name="Szöveg helye 18">
            <a:extLst>
              <a:ext uri="{FF2B5EF4-FFF2-40B4-BE49-F238E27FC236}">
                <a16:creationId xmlns:a16="http://schemas.microsoft.com/office/drawing/2014/main" id="{8D4FA2E4-B5BD-4DC6-9085-BA62ADF7ED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0513" y="1889009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4" name="Szöveg helye 18">
            <a:extLst>
              <a:ext uri="{FF2B5EF4-FFF2-40B4-BE49-F238E27FC236}">
                <a16:creationId xmlns:a16="http://schemas.microsoft.com/office/drawing/2014/main" id="{53C73BF7-F596-46A1-AA6C-AD8A6D9904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24520" y="4695777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5" name="Szöveg helye 18">
            <a:extLst>
              <a:ext uri="{FF2B5EF4-FFF2-40B4-BE49-F238E27FC236}">
                <a16:creationId xmlns:a16="http://schemas.microsoft.com/office/drawing/2014/main" id="{385EB913-A1CA-4863-980B-6E70627C5D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02176" y="1848715"/>
            <a:ext cx="1499907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79295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3CE1EBB-6B3C-4F41-96B2-07917EAFC54A}" type="slidenum">
              <a:rPr lang="en-HU" sz="1600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sp>
        <p:nvSpPr>
          <p:cNvPr id="15" name="Szabadkézi sokszög: alakzat 14">
            <a:extLst>
              <a:ext uri="{FF2B5EF4-FFF2-40B4-BE49-F238E27FC236}">
                <a16:creationId xmlns:a16="http://schemas.microsoft.com/office/drawing/2014/main" id="{8C809868-CBF7-4F06-A22A-CCFAA3154045}"/>
              </a:ext>
            </a:extLst>
          </p:cNvPr>
          <p:cNvSpPr/>
          <p:nvPr/>
        </p:nvSpPr>
        <p:spPr>
          <a:xfrm>
            <a:off x="954088" y="3287713"/>
            <a:ext cx="1966912" cy="787400"/>
          </a:xfrm>
          <a:custGeom>
            <a:avLst/>
            <a:gdLst>
              <a:gd name="connsiteX0" fmla="*/ 0 w 1922865"/>
              <a:gd name="connsiteY0" fmla="*/ 0 h 769146"/>
              <a:gd name="connsiteX1" fmla="*/ 1538292 w 1922865"/>
              <a:gd name="connsiteY1" fmla="*/ 0 h 769146"/>
              <a:gd name="connsiteX2" fmla="*/ 1922865 w 1922865"/>
              <a:gd name="connsiteY2" fmla="*/ 384573 h 769146"/>
              <a:gd name="connsiteX3" fmla="*/ 1538292 w 1922865"/>
              <a:gd name="connsiteY3" fmla="*/ 769146 h 769146"/>
              <a:gd name="connsiteX4" fmla="*/ 0 w 1922865"/>
              <a:gd name="connsiteY4" fmla="*/ 769146 h 769146"/>
              <a:gd name="connsiteX5" fmla="*/ 384573 w 1922865"/>
              <a:gd name="connsiteY5" fmla="*/ 384573 h 769146"/>
              <a:gd name="connsiteX6" fmla="*/ 0 w 1922865"/>
              <a:gd name="connsiteY6" fmla="*/ 0 h 7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2865" h="769146">
                <a:moveTo>
                  <a:pt x="0" y="0"/>
                </a:moveTo>
                <a:lnTo>
                  <a:pt x="1538292" y="0"/>
                </a:lnTo>
                <a:lnTo>
                  <a:pt x="1922865" y="384573"/>
                </a:lnTo>
                <a:lnTo>
                  <a:pt x="1538292" y="769146"/>
                </a:lnTo>
                <a:lnTo>
                  <a:pt x="0" y="769146"/>
                </a:lnTo>
                <a:lnTo>
                  <a:pt x="384573" y="3845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4583" tIns="26670" rIns="411243" bIns="26670" spcCol="1270"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hu-HU" sz="2000" dirty="0">
              <a:latin typeface="Calibri Light" panose="020F0302020204030204" pitchFamily="34" charset="0"/>
            </a:endParaRPr>
          </a:p>
        </p:txBody>
      </p:sp>
      <p:sp>
        <p:nvSpPr>
          <p:cNvPr id="16" name="Szabadkézi sokszög: alakzat 15">
            <a:extLst>
              <a:ext uri="{FF2B5EF4-FFF2-40B4-BE49-F238E27FC236}">
                <a16:creationId xmlns:a16="http://schemas.microsoft.com/office/drawing/2014/main" id="{660720CC-5B80-460B-A7BD-BD1B889785BD}"/>
              </a:ext>
            </a:extLst>
          </p:cNvPr>
          <p:cNvSpPr/>
          <p:nvPr/>
        </p:nvSpPr>
        <p:spPr>
          <a:xfrm>
            <a:off x="2992438" y="3287713"/>
            <a:ext cx="1966912" cy="787400"/>
          </a:xfrm>
          <a:custGeom>
            <a:avLst/>
            <a:gdLst>
              <a:gd name="connsiteX0" fmla="*/ 0 w 1922865"/>
              <a:gd name="connsiteY0" fmla="*/ 0 h 769146"/>
              <a:gd name="connsiteX1" fmla="*/ 1538292 w 1922865"/>
              <a:gd name="connsiteY1" fmla="*/ 0 h 769146"/>
              <a:gd name="connsiteX2" fmla="*/ 1922865 w 1922865"/>
              <a:gd name="connsiteY2" fmla="*/ 384573 h 769146"/>
              <a:gd name="connsiteX3" fmla="*/ 1538292 w 1922865"/>
              <a:gd name="connsiteY3" fmla="*/ 769146 h 769146"/>
              <a:gd name="connsiteX4" fmla="*/ 0 w 1922865"/>
              <a:gd name="connsiteY4" fmla="*/ 769146 h 769146"/>
              <a:gd name="connsiteX5" fmla="*/ 384573 w 1922865"/>
              <a:gd name="connsiteY5" fmla="*/ 384573 h 769146"/>
              <a:gd name="connsiteX6" fmla="*/ 0 w 1922865"/>
              <a:gd name="connsiteY6" fmla="*/ 0 h 7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2865" h="769146">
                <a:moveTo>
                  <a:pt x="0" y="0"/>
                </a:moveTo>
                <a:lnTo>
                  <a:pt x="1538292" y="0"/>
                </a:lnTo>
                <a:lnTo>
                  <a:pt x="1922865" y="384573"/>
                </a:lnTo>
                <a:lnTo>
                  <a:pt x="1538292" y="769146"/>
                </a:lnTo>
                <a:lnTo>
                  <a:pt x="0" y="769146"/>
                </a:lnTo>
                <a:lnTo>
                  <a:pt x="384573" y="3845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568596" tIns="61341" rIns="445914" bIns="61341" spcCol="1270" anchor="ctr"/>
          <a:lstStyle/>
          <a:p>
            <a:pPr algn="ctr" defTabSz="20447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hu-HU" sz="4600" dirty="0">
              <a:latin typeface="Calibri Light" panose="020F0302020204030204" pitchFamily="34" charset="0"/>
            </a:endParaRPr>
          </a:p>
        </p:txBody>
      </p:sp>
      <p:sp>
        <p:nvSpPr>
          <p:cNvPr id="17" name="Szabadkézi sokszög: alakzat 16">
            <a:extLst>
              <a:ext uri="{FF2B5EF4-FFF2-40B4-BE49-F238E27FC236}">
                <a16:creationId xmlns:a16="http://schemas.microsoft.com/office/drawing/2014/main" id="{C56FC4D0-6A13-4F96-BE8E-AB686FF0EFE0}"/>
              </a:ext>
            </a:extLst>
          </p:cNvPr>
          <p:cNvSpPr/>
          <p:nvPr/>
        </p:nvSpPr>
        <p:spPr>
          <a:xfrm>
            <a:off x="4956175" y="3287713"/>
            <a:ext cx="1966913" cy="787400"/>
          </a:xfrm>
          <a:custGeom>
            <a:avLst/>
            <a:gdLst>
              <a:gd name="connsiteX0" fmla="*/ 0 w 1922865"/>
              <a:gd name="connsiteY0" fmla="*/ 0 h 769146"/>
              <a:gd name="connsiteX1" fmla="*/ 1538292 w 1922865"/>
              <a:gd name="connsiteY1" fmla="*/ 0 h 769146"/>
              <a:gd name="connsiteX2" fmla="*/ 1922865 w 1922865"/>
              <a:gd name="connsiteY2" fmla="*/ 384573 h 769146"/>
              <a:gd name="connsiteX3" fmla="*/ 1538292 w 1922865"/>
              <a:gd name="connsiteY3" fmla="*/ 769146 h 769146"/>
              <a:gd name="connsiteX4" fmla="*/ 0 w 1922865"/>
              <a:gd name="connsiteY4" fmla="*/ 769146 h 769146"/>
              <a:gd name="connsiteX5" fmla="*/ 384573 w 1922865"/>
              <a:gd name="connsiteY5" fmla="*/ 384573 h 769146"/>
              <a:gd name="connsiteX6" fmla="*/ 0 w 1922865"/>
              <a:gd name="connsiteY6" fmla="*/ 0 h 7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2865" h="769146">
                <a:moveTo>
                  <a:pt x="0" y="0"/>
                </a:moveTo>
                <a:lnTo>
                  <a:pt x="1538292" y="0"/>
                </a:lnTo>
                <a:lnTo>
                  <a:pt x="1922865" y="384573"/>
                </a:lnTo>
                <a:lnTo>
                  <a:pt x="1538292" y="769146"/>
                </a:lnTo>
                <a:lnTo>
                  <a:pt x="0" y="769146"/>
                </a:lnTo>
                <a:lnTo>
                  <a:pt x="384573" y="3845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568596" tIns="61341" rIns="445914" bIns="61341" spcCol="1270" anchor="ctr"/>
          <a:lstStyle/>
          <a:p>
            <a:pPr algn="ctr" defTabSz="20447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hu-HU" sz="4600" dirty="0">
              <a:latin typeface="Calibri Light" panose="020F0302020204030204" pitchFamily="34" charset="0"/>
            </a:endParaRPr>
          </a:p>
        </p:txBody>
      </p:sp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id="{7BC4000E-6AE1-4E8E-9F23-C4B139EC0864}"/>
              </a:ext>
            </a:extLst>
          </p:cNvPr>
          <p:cNvSpPr/>
          <p:nvPr/>
        </p:nvSpPr>
        <p:spPr>
          <a:xfrm>
            <a:off x="6985000" y="3287713"/>
            <a:ext cx="1966913" cy="787400"/>
          </a:xfrm>
          <a:custGeom>
            <a:avLst/>
            <a:gdLst>
              <a:gd name="connsiteX0" fmla="*/ 0 w 1922865"/>
              <a:gd name="connsiteY0" fmla="*/ 0 h 769146"/>
              <a:gd name="connsiteX1" fmla="*/ 1538292 w 1922865"/>
              <a:gd name="connsiteY1" fmla="*/ 0 h 769146"/>
              <a:gd name="connsiteX2" fmla="*/ 1922865 w 1922865"/>
              <a:gd name="connsiteY2" fmla="*/ 384573 h 769146"/>
              <a:gd name="connsiteX3" fmla="*/ 1538292 w 1922865"/>
              <a:gd name="connsiteY3" fmla="*/ 769146 h 769146"/>
              <a:gd name="connsiteX4" fmla="*/ 0 w 1922865"/>
              <a:gd name="connsiteY4" fmla="*/ 769146 h 769146"/>
              <a:gd name="connsiteX5" fmla="*/ 384573 w 1922865"/>
              <a:gd name="connsiteY5" fmla="*/ 384573 h 769146"/>
              <a:gd name="connsiteX6" fmla="*/ 0 w 1922865"/>
              <a:gd name="connsiteY6" fmla="*/ 0 h 7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2865" h="769146">
                <a:moveTo>
                  <a:pt x="0" y="0"/>
                </a:moveTo>
                <a:lnTo>
                  <a:pt x="1538292" y="0"/>
                </a:lnTo>
                <a:lnTo>
                  <a:pt x="1922865" y="384573"/>
                </a:lnTo>
                <a:lnTo>
                  <a:pt x="1538292" y="769146"/>
                </a:lnTo>
                <a:lnTo>
                  <a:pt x="0" y="769146"/>
                </a:lnTo>
                <a:lnTo>
                  <a:pt x="384573" y="3845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4583" tIns="26670" rIns="411243" bIns="26670" spcCol="1270"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hu-HU" sz="2000" dirty="0">
              <a:latin typeface="Calibri Light" panose="020F0302020204030204" pitchFamily="34" charset="0"/>
            </a:endParaRPr>
          </a:p>
        </p:txBody>
      </p:sp>
      <p:sp>
        <p:nvSpPr>
          <p:cNvPr id="19" name="Szabadkézi sokszög: alakzat 19">
            <a:extLst>
              <a:ext uri="{FF2B5EF4-FFF2-40B4-BE49-F238E27FC236}">
                <a16:creationId xmlns:a16="http://schemas.microsoft.com/office/drawing/2014/main" id="{8CE490D4-A9D1-4904-91C5-B8277549AF75}"/>
              </a:ext>
            </a:extLst>
          </p:cNvPr>
          <p:cNvSpPr/>
          <p:nvPr/>
        </p:nvSpPr>
        <p:spPr>
          <a:xfrm>
            <a:off x="9234488" y="3287713"/>
            <a:ext cx="1966912" cy="787400"/>
          </a:xfrm>
          <a:custGeom>
            <a:avLst/>
            <a:gdLst>
              <a:gd name="connsiteX0" fmla="*/ 0 w 1922865"/>
              <a:gd name="connsiteY0" fmla="*/ 0 h 769146"/>
              <a:gd name="connsiteX1" fmla="*/ 1538292 w 1922865"/>
              <a:gd name="connsiteY1" fmla="*/ 0 h 769146"/>
              <a:gd name="connsiteX2" fmla="*/ 1922865 w 1922865"/>
              <a:gd name="connsiteY2" fmla="*/ 384573 h 769146"/>
              <a:gd name="connsiteX3" fmla="*/ 1538292 w 1922865"/>
              <a:gd name="connsiteY3" fmla="*/ 769146 h 769146"/>
              <a:gd name="connsiteX4" fmla="*/ 0 w 1922865"/>
              <a:gd name="connsiteY4" fmla="*/ 769146 h 769146"/>
              <a:gd name="connsiteX5" fmla="*/ 384573 w 1922865"/>
              <a:gd name="connsiteY5" fmla="*/ 384573 h 769146"/>
              <a:gd name="connsiteX6" fmla="*/ 0 w 1922865"/>
              <a:gd name="connsiteY6" fmla="*/ 0 h 7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2865" h="769146">
                <a:moveTo>
                  <a:pt x="0" y="0"/>
                </a:moveTo>
                <a:lnTo>
                  <a:pt x="1538292" y="0"/>
                </a:lnTo>
                <a:lnTo>
                  <a:pt x="1922865" y="384573"/>
                </a:lnTo>
                <a:lnTo>
                  <a:pt x="1538292" y="769146"/>
                </a:lnTo>
                <a:lnTo>
                  <a:pt x="0" y="769146"/>
                </a:lnTo>
                <a:lnTo>
                  <a:pt x="384573" y="3845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464583" tIns="26670" rIns="411243" bIns="26670" spcCol="1270"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hu-HU" sz="2000" dirty="0">
              <a:latin typeface="Calibri Light" panose="020F0302020204030204" pitchFamily="34" charset="0"/>
            </a:endParaRPr>
          </a:p>
        </p:txBody>
      </p: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934DEB46-2D6E-4CFF-8C66-69F2E0587C6B}"/>
              </a:ext>
            </a:extLst>
          </p:cNvPr>
          <p:cNvCxnSpPr/>
          <p:nvPr/>
        </p:nvCxnSpPr>
        <p:spPr>
          <a:xfrm>
            <a:off x="1741488" y="4160838"/>
            <a:ext cx="0" cy="40005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981D653F-AC81-4BFC-9AE2-537BD04E802F}"/>
              </a:ext>
            </a:extLst>
          </p:cNvPr>
          <p:cNvCxnSpPr/>
          <p:nvPr/>
        </p:nvCxnSpPr>
        <p:spPr>
          <a:xfrm>
            <a:off x="5940425" y="4144963"/>
            <a:ext cx="0" cy="40005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097109C9-EA4F-4E06-8F2B-03B786D6B64C}"/>
              </a:ext>
            </a:extLst>
          </p:cNvPr>
          <p:cNvCxnSpPr/>
          <p:nvPr/>
        </p:nvCxnSpPr>
        <p:spPr>
          <a:xfrm>
            <a:off x="10218738" y="4144963"/>
            <a:ext cx="0" cy="40005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40E97AB8-DEA9-475A-800D-09A6B217E92E}"/>
              </a:ext>
            </a:extLst>
          </p:cNvPr>
          <p:cNvCxnSpPr/>
          <p:nvPr/>
        </p:nvCxnSpPr>
        <p:spPr>
          <a:xfrm>
            <a:off x="4014788" y="2830513"/>
            <a:ext cx="0" cy="4000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628DECF6-1C1D-43D1-BE47-DAF8F25251CB}"/>
              </a:ext>
            </a:extLst>
          </p:cNvPr>
          <p:cNvCxnSpPr/>
          <p:nvPr/>
        </p:nvCxnSpPr>
        <p:spPr>
          <a:xfrm>
            <a:off x="7900988" y="2849563"/>
            <a:ext cx="0" cy="4000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" name="Kép 14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Kép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5864225"/>
            <a:ext cx="19113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237822"/>
            <a:ext cx="9152551" cy="832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29" name="Szöveg helye 18">
            <a:extLst>
              <a:ext uri="{FF2B5EF4-FFF2-40B4-BE49-F238E27FC236}">
                <a16:creationId xmlns:a16="http://schemas.microsoft.com/office/drawing/2014/main" id="{52ED4D99-FEFA-45A5-8A6F-538304BAAB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1436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Szöveg helye 18">
            <a:extLst>
              <a:ext uri="{FF2B5EF4-FFF2-40B4-BE49-F238E27FC236}">
                <a16:creationId xmlns:a16="http://schemas.microsoft.com/office/drawing/2014/main" id="{D759414B-D67E-4A15-A28E-1E421B04F8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20969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6" name="Szöveg helye 18">
            <a:extLst>
              <a:ext uri="{FF2B5EF4-FFF2-40B4-BE49-F238E27FC236}">
                <a16:creationId xmlns:a16="http://schemas.microsoft.com/office/drawing/2014/main" id="{458ED161-3BE9-400B-8A3C-329988E90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7579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7" name="Szöveg helye 18">
            <a:extLst>
              <a:ext uri="{FF2B5EF4-FFF2-40B4-BE49-F238E27FC236}">
                <a16:creationId xmlns:a16="http://schemas.microsoft.com/office/drawing/2014/main" id="{9832F996-7562-4895-AC4B-BFF9254E76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14783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8" name="Szöveg helye 18">
            <a:extLst>
              <a:ext uri="{FF2B5EF4-FFF2-40B4-BE49-F238E27FC236}">
                <a16:creationId xmlns:a16="http://schemas.microsoft.com/office/drawing/2014/main" id="{F35D1420-48C5-4D1D-8134-560F6F2729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34778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0" name="Szöveg helye 18">
            <a:extLst>
              <a:ext uri="{FF2B5EF4-FFF2-40B4-BE49-F238E27FC236}">
                <a16:creationId xmlns:a16="http://schemas.microsoft.com/office/drawing/2014/main" id="{32F124E8-3D32-4EFA-A017-C133A856E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4841" y="4695778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1" name="Szöveg helye 18">
            <a:extLst>
              <a:ext uri="{FF2B5EF4-FFF2-40B4-BE49-F238E27FC236}">
                <a16:creationId xmlns:a16="http://schemas.microsoft.com/office/drawing/2014/main" id="{B4AC28BE-56D2-4005-8D9D-7B07DED462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13938" y="1896652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2" name="Szöveg helye 18">
            <a:extLst>
              <a:ext uri="{FF2B5EF4-FFF2-40B4-BE49-F238E27FC236}">
                <a16:creationId xmlns:a16="http://schemas.microsoft.com/office/drawing/2014/main" id="{E4586398-EC93-49D7-A149-DE3941C701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40024" y="4695778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3" name="Szöveg helye 18">
            <a:extLst>
              <a:ext uri="{FF2B5EF4-FFF2-40B4-BE49-F238E27FC236}">
                <a16:creationId xmlns:a16="http://schemas.microsoft.com/office/drawing/2014/main" id="{8D4FA2E4-B5BD-4DC6-9085-BA62ADF7ED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14695" y="1889009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4" name="Szöveg helye 18">
            <a:extLst>
              <a:ext uri="{FF2B5EF4-FFF2-40B4-BE49-F238E27FC236}">
                <a16:creationId xmlns:a16="http://schemas.microsoft.com/office/drawing/2014/main" id="{53C73BF7-F596-46A1-AA6C-AD8A6D9904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88042" y="4695777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10322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E336B45-AAE5-4760-8990-665D23ED1531}"/>
              </a:ext>
            </a:extLst>
          </p:cNvPr>
          <p:cNvGraphicFramePr/>
          <p:nvPr userDrawn="1"/>
        </p:nvGraphicFramePr>
        <p:xfrm>
          <a:off x="445065" y="719666"/>
          <a:ext cx="11313515" cy="645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858C42-1A78-485A-AA37-B8E3BB64E363}" type="slidenum">
              <a:rPr lang="en-HU" sz="1600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C6D873E6-BAB0-43B7-8C61-B7AEFF46D9A5}"/>
              </a:ext>
            </a:extLst>
          </p:cNvPr>
          <p:cNvSpPr/>
          <p:nvPr userDrawn="1"/>
        </p:nvSpPr>
        <p:spPr>
          <a:xfrm>
            <a:off x="1473200" y="3402013"/>
            <a:ext cx="1035050" cy="1035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Calibri Light" panose="020F0302020204030204" pitchFamily="34" charset="0"/>
            </a:endParaRPr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2F415FA7-F2F8-478D-847E-C2EA991AB37D}"/>
              </a:ext>
            </a:extLst>
          </p:cNvPr>
          <p:cNvSpPr/>
          <p:nvPr userDrawn="1"/>
        </p:nvSpPr>
        <p:spPr>
          <a:xfrm>
            <a:off x="5149850" y="3402013"/>
            <a:ext cx="1035050" cy="1035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Calibri Light" panose="020F0302020204030204" pitchFamily="34" charset="0"/>
            </a:endParaRPr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844B1B9E-89B1-417C-9C79-5BEA5FD5848C}"/>
              </a:ext>
            </a:extLst>
          </p:cNvPr>
          <p:cNvSpPr/>
          <p:nvPr userDrawn="1"/>
        </p:nvSpPr>
        <p:spPr>
          <a:xfrm>
            <a:off x="8756650" y="3402013"/>
            <a:ext cx="1035050" cy="1035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Calibri Light" panose="020F0302020204030204" pitchFamily="34" charset="0"/>
            </a:endParaRPr>
          </a:p>
        </p:txBody>
      </p:sp>
      <p:pic>
        <p:nvPicPr>
          <p:cNvPr id="17" name="Kép 8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Kép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5864225"/>
            <a:ext cx="19113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247670"/>
            <a:ext cx="9152551" cy="82314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40" name="Szöveg helye 18">
            <a:extLst>
              <a:ext uri="{FF2B5EF4-FFF2-40B4-BE49-F238E27FC236}">
                <a16:creationId xmlns:a16="http://schemas.microsoft.com/office/drawing/2014/main" id="{32F124E8-3D32-4EFA-A017-C133A856E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152" y="4770462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1" name="Szöveg helye 18">
            <a:extLst>
              <a:ext uri="{FF2B5EF4-FFF2-40B4-BE49-F238E27FC236}">
                <a16:creationId xmlns:a16="http://schemas.microsoft.com/office/drawing/2014/main" id="{B4AC28BE-56D2-4005-8D9D-7B07DED462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66554" y="2213538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4" name="Szöveg helye 18">
            <a:extLst>
              <a:ext uri="{FF2B5EF4-FFF2-40B4-BE49-F238E27FC236}">
                <a16:creationId xmlns:a16="http://schemas.microsoft.com/office/drawing/2014/main" id="{53C73BF7-F596-46A1-AA6C-AD8A6D9904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7942" y="4823028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3" name="Szöveg helye 18">
            <a:extLst>
              <a:ext uri="{FF2B5EF4-FFF2-40B4-BE49-F238E27FC236}">
                <a16:creationId xmlns:a16="http://schemas.microsoft.com/office/drawing/2014/main" id="{A827D094-B330-4E4C-B60A-CBE43A7CCD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275" y="3608876"/>
            <a:ext cx="363672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4" name="Szöveg helye 18">
            <a:extLst>
              <a:ext uri="{FF2B5EF4-FFF2-40B4-BE49-F238E27FC236}">
                <a16:creationId xmlns:a16="http://schemas.microsoft.com/office/drawing/2014/main" id="{1B8B2767-378E-4B87-AD2D-834F4E2C53D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4806" y="3627826"/>
            <a:ext cx="363672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5" name="Szöveg helye 18">
            <a:extLst>
              <a:ext uri="{FF2B5EF4-FFF2-40B4-BE49-F238E27FC236}">
                <a16:creationId xmlns:a16="http://schemas.microsoft.com/office/drawing/2014/main" id="{399D27AE-DE02-4562-81C3-DF73A96621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93034" y="3624822"/>
            <a:ext cx="363672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26087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A4FB037-134A-49E4-ACD0-781B6AE86106}" type="slidenum">
              <a:rPr lang="en-HU" sz="1600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3E5BB35-7987-42CD-A0EE-C2534A270451}"/>
              </a:ext>
            </a:extLst>
          </p:cNvPr>
          <p:cNvGraphicFramePr/>
          <p:nvPr userDrawn="1"/>
        </p:nvGraphicFramePr>
        <p:xfrm>
          <a:off x="475250" y="1144155"/>
          <a:ext cx="10194772" cy="517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Kép 5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Kép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5864225"/>
            <a:ext cx="19113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50" y="247669"/>
            <a:ext cx="9152551" cy="82314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6F6E410C-BFD8-4EC6-AC92-A19F67BBB7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1256" y="2105462"/>
            <a:ext cx="1518838" cy="5883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2" name="Szöveg helye 9">
            <a:extLst>
              <a:ext uri="{FF2B5EF4-FFF2-40B4-BE49-F238E27FC236}">
                <a16:creationId xmlns:a16="http://schemas.microsoft.com/office/drawing/2014/main" id="{EF5366D5-298E-4345-9330-E0598D9958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3217" y="2122692"/>
            <a:ext cx="1518838" cy="5883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3" name="Szöveg helye 9">
            <a:extLst>
              <a:ext uri="{FF2B5EF4-FFF2-40B4-BE49-F238E27FC236}">
                <a16:creationId xmlns:a16="http://schemas.microsoft.com/office/drawing/2014/main" id="{22B8D46D-25D9-4A9E-B3BF-803FE3650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15178" y="2105463"/>
            <a:ext cx="1518838" cy="5883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4" name="Szöveg helye 9">
            <a:extLst>
              <a:ext uri="{FF2B5EF4-FFF2-40B4-BE49-F238E27FC236}">
                <a16:creationId xmlns:a16="http://schemas.microsoft.com/office/drawing/2014/main" id="{ADBB2090-C715-4E65-9D62-5B07DF7B01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5292" y="2105464"/>
            <a:ext cx="1518838" cy="5883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5" name="Szöveg helye 9">
            <a:extLst>
              <a:ext uri="{FF2B5EF4-FFF2-40B4-BE49-F238E27FC236}">
                <a16:creationId xmlns:a16="http://schemas.microsoft.com/office/drawing/2014/main" id="{406581D0-4041-4BF2-8CA7-4CEB6F469A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11644" y="2124017"/>
            <a:ext cx="1518838" cy="5883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6" name="Szöveg helye 9">
            <a:extLst>
              <a:ext uri="{FF2B5EF4-FFF2-40B4-BE49-F238E27FC236}">
                <a16:creationId xmlns:a16="http://schemas.microsoft.com/office/drawing/2014/main" id="{D7F02D1F-1FC7-4F96-8941-11C8122E65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5291" y="2761955"/>
            <a:ext cx="1634173" cy="2681234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21376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7" name="Szöveg helye 9">
            <a:extLst>
              <a:ext uri="{FF2B5EF4-FFF2-40B4-BE49-F238E27FC236}">
                <a16:creationId xmlns:a16="http://schemas.microsoft.com/office/drawing/2014/main" id="{B077A09B-C039-4B87-8F37-81CAD21A7E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53588" y="2761955"/>
            <a:ext cx="1634173" cy="2681234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21376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8" name="Szöveg helye 9">
            <a:extLst>
              <a:ext uri="{FF2B5EF4-FFF2-40B4-BE49-F238E27FC236}">
                <a16:creationId xmlns:a16="http://schemas.microsoft.com/office/drawing/2014/main" id="{56F183D4-E961-4A4B-8D52-8F2DD80616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44471" y="2761955"/>
            <a:ext cx="1634173" cy="2681234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21376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9" name="Szöveg helye 9">
            <a:extLst>
              <a:ext uri="{FF2B5EF4-FFF2-40B4-BE49-F238E27FC236}">
                <a16:creationId xmlns:a16="http://schemas.microsoft.com/office/drawing/2014/main" id="{BD68E242-9F2B-48C4-930C-5CF7FBC78A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7510" y="2761955"/>
            <a:ext cx="1634173" cy="2681234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21376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30" name="Szöveg helye 9">
            <a:extLst>
              <a:ext uri="{FF2B5EF4-FFF2-40B4-BE49-F238E27FC236}">
                <a16:creationId xmlns:a16="http://schemas.microsoft.com/office/drawing/2014/main" id="{F9B8DD47-CC5C-454A-BD07-562D3A914A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3976" y="2770574"/>
            <a:ext cx="1634173" cy="2681234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21376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</p:spTree>
    <p:extLst>
      <p:ext uri="{BB962C8B-B14F-4D97-AF65-F5344CB8AC3E}">
        <p14:creationId xmlns:p14="http://schemas.microsoft.com/office/powerpoint/2010/main" val="123380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lválasz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12168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 descr="A képen embléma látható&#10;&#10;Automatikusan generált leírá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9638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60BA987-F5FB-4869-9925-2BAD1F5C8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381B098-FADA-4C0B-BF58-79418DAF0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76347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 rotWithShape="1">
          <a:gsLst>
            <a:gs pos="0">
              <a:srgbClr val="023142"/>
            </a:gs>
            <a:gs pos="50000">
              <a:srgbClr val="023142"/>
            </a:gs>
            <a:gs pos="100000">
              <a:srgbClr val="12A53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3" descr="A képen szöveg, embléma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4875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0"/>
            <a:ext cx="3278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Kép helye 12">
            <a:extLst>
              <a:ext uri="{FF2B5EF4-FFF2-40B4-BE49-F238E27FC236}">
                <a16:creationId xmlns:a16="http://schemas.microsoft.com/office/drawing/2014/main" id="{EF3AAC1A-4F79-6FB7-A300-EA8EDC2AD2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77187" y="-17654"/>
            <a:ext cx="6214813" cy="6882799"/>
          </a:xfrm>
          <a:custGeom>
            <a:avLst/>
            <a:gdLst>
              <a:gd name="connsiteX0" fmla="*/ 1636610 w 6214583"/>
              <a:gd name="connsiteY0" fmla="*/ 0 h 6857999"/>
              <a:gd name="connsiteX1" fmla="*/ 6214583 w 6214583"/>
              <a:gd name="connsiteY1" fmla="*/ 730 h 6857999"/>
              <a:gd name="connsiteX2" fmla="*/ 6214583 w 6214583"/>
              <a:gd name="connsiteY2" fmla="*/ 6857999 h 6857999"/>
              <a:gd name="connsiteX3" fmla="*/ 1300731 w 6214583"/>
              <a:gd name="connsiteY3" fmla="*/ 6857999 h 6857999"/>
              <a:gd name="connsiteX4" fmla="*/ 1216074 w 6214583"/>
              <a:gd name="connsiteY4" fmla="*/ 6587713 h 6857999"/>
              <a:gd name="connsiteX5" fmla="*/ 3161 w 6214583"/>
              <a:gd name="connsiteY5" fmla="*/ 2668632 h 6857999"/>
              <a:gd name="connsiteX6" fmla="*/ 1636610 w 6214583"/>
              <a:gd name="connsiteY6" fmla="*/ 0 h 6857999"/>
              <a:gd name="connsiteX0" fmla="*/ 1584288 w 6214813"/>
              <a:gd name="connsiteY0" fmla="*/ 0 h 6868487"/>
              <a:gd name="connsiteX1" fmla="*/ 6214813 w 6214813"/>
              <a:gd name="connsiteY1" fmla="*/ 11218 h 6868487"/>
              <a:gd name="connsiteX2" fmla="*/ 6214813 w 6214813"/>
              <a:gd name="connsiteY2" fmla="*/ 6868487 h 6868487"/>
              <a:gd name="connsiteX3" fmla="*/ 1300961 w 6214813"/>
              <a:gd name="connsiteY3" fmla="*/ 6868487 h 6868487"/>
              <a:gd name="connsiteX4" fmla="*/ 1216304 w 6214813"/>
              <a:gd name="connsiteY4" fmla="*/ 6598201 h 6868487"/>
              <a:gd name="connsiteX5" fmla="*/ 3391 w 6214813"/>
              <a:gd name="connsiteY5" fmla="*/ 2679120 h 6868487"/>
              <a:gd name="connsiteX6" fmla="*/ 1584288 w 6214813"/>
              <a:gd name="connsiteY6" fmla="*/ 0 h 686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4813" h="6868487">
                <a:moveTo>
                  <a:pt x="1584288" y="0"/>
                </a:moveTo>
                <a:lnTo>
                  <a:pt x="6214813" y="11218"/>
                </a:lnTo>
                <a:lnTo>
                  <a:pt x="6214813" y="6868487"/>
                </a:lnTo>
                <a:lnTo>
                  <a:pt x="1300961" y="6868487"/>
                </a:lnTo>
                <a:lnTo>
                  <a:pt x="1216304" y="6598201"/>
                </a:lnTo>
                <a:cubicBezTo>
                  <a:pt x="758805" y="5157928"/>
                  <a:pt x="21817" y="3109791"/>
                  <a:pt x="3391" y="2679120"/>
                </a:cubicBezTo>
                <a:cubicBezTo>
                  <a:pt x="-53154" y="1391559"/>
                  <a:pt x="602608" y="1121216"/>
                  <a:pt x="1584288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HU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7A1FF78-6DFA-4A56-AB0B-E30C96577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407DB06C-8E3A-43FC-851C-B3C1E7CA2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850824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gradFill rotWithShape="1">
          <a:gsLst>
            <a:gs pos="0">
              <a:srgbClr val="023142"/>
            </a:gs>
            <a:gs pos="50000">
              <a:srgbClr val="023142"/>
            </a:gs>
            <a:gs pos="100000">
              <a:srgbClr val="12A53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3" descr="A képen szöveg, embléma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4875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0"/>
            <a:ext cx="3279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Kép helye 5">
            <a:extLst>
              <a:ext uri="{FF2B5EF4-FFF2-40B4-BE49-F238E27FC236}">
                <a16:creationId xmlns:a16="http://schemas.microsoft.com/office/drawing/2014/main" id="{0D9880DF-D373-931D-2983-48EA01E0EE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56596" y="0"/>
            <a:ext cx="7335404" cy="6858000"/>
          </a:xfrm>
          <a:custGeom>
            <a:avLst/>
            <a:gdLst>
              <a:gd name="connsiteX0" fmla="*/ 1623402 w 7335355"/>
              <a:gd name="connsiteY0" fmla="*/ 0 h 6858000"/>
              <a:gd name="connsiteX1" fmla="*/ 7335355 w 7335355"/>
              <a:gd name="connsiteY1" fmla="*/ 0 h 6858000"/>
              <a:gd name="connsiteX2" fmla="*/ 7335355 w 7335355"/>
              <a:gd name="connsiteY2" fmla="*/ 6851740 h 6858000"/>
              <a:gd name="connsiteX3" fmla="*/ 1318253 w 7335355"/>
              <a:gd name="connsiteY3" fmla="*/ 6858000 h 6858000"/>
              <a:gd name="connsiteX4" fmla="*/ 3185 w 7335355"/>
              <a:gd name="connsiteY4" fmla="*/ 2640432 h 6858000"/>
              <a:gd name="connsiteX5" fmla="*/ 1466969 w 7335355"/>
              <a:gd name="connsiteY5" fmla="*/ 172308 h 6858000"/>
              <a:gd name="connsiteX0" fmla="*/ 1623402 w 7335355"/>
              <a:gd name="connsiteY0" fmla="*/ 0 h 6858000"/>
              <a:gd name="connsiteX1" fmla="*/ 7335355 w 7335355"/>
              <a:gd name="connsiteY1" fmla="*/ 0 h 6858000"/>
              <a:gd name="connsiteX2" fmla="*/ 7335355 w 7335355"/>
              <a:gd name="connsiteY2" fmla="*/ 6851740 h 6858000"/>
              <a:gd name="connsiteX3" fmla="*/ 1318253 w 7335355"/>
              <a:gd name="connsiteY3" fmla="*/ 6858000 h 6858000"/>
              <a:gd name="connsiteX4" fmla="*/ 3185 w 7335355"/>
              <a:gd name="connsiteY4" fmla="*/ 2640432 h 6858000"/>
              <a:gd name="connsiteX5" fmla="*/ 1466969 w 7335355"/>
              <a:gd name="connsiteY5" fmla="*/ 172308 h 6858000"/>
              <a:gd name="connsiteX6" fmla="*/ 1623402 w 7335355"/>
              <a:gd name="connsiteY6" fmla="*/ 0 h 6858000"/>
              <a:gd name="connsiteX0" fmla="*/ 1602381 w 7335355"/>
              <a:gd name="connsiteY0" fmla="*/ 0 h 6858000"/>
              <a:gd name="connsiteX1" fmla="*/ 7335355 w 7335355"/>
              <a:gd name="connsiteY1" fmla="*/ 0 h 6858000"/>
              <a:gd name="connsiteX2" fmla="*/ 7335355 w 7335355"/>
              <a:gd name="connsiteY2" fmla="*/ 6851740 h 6858000"/>
              <a:gd name="connsiteX3" fmla="*/ 1318253 w 7335355"/>
              <a:gd name="connsiteY3" fmla="*/ 6858000 h 6858000"/>
              <a:gd name="connsiteX4" fmla="*/ 3185 w 7335355"/>
              <a:gd name="connsiteY4" fmla="*/ 2640432 h 6858000"/>
              <a:gd name="connsiteX5" fmla="*/ 1466969 w 7335355"/>
              <a:gd name="connsiteY5" fmla="*/ 172308 h 6858000"/>
              <a:gd name="connsiteX6" fmla="*/ 1602381 w 7335355"/>
              <a:gd name="connsiteY6" fmla="*/ 0 h 6858000"/>
              <a:gd name="connsiteX0" fmla="*/ 1602430 w 7335404"/>
              <a:gd name="connsiteY0" fmla="*/ 0 h 6858000"/>
              <a:gd name="connsiteX1" fmla="*/ 7335404 w 7335404"/>
              <a:gd name="connsiteY1" fmla="*/ 0 h 6858000"/>
              <a:gd name="connsiteX2" fmla="*/ 7335404 w 7335404"/>
              <a:gd name="connsiteY2" fmla="*/ 6851740 h 6858000"/>
              <a:gd name="connsiteX3" fmla="*/ 1318302 w 7335404"/>
              <a:gd name="connsiteY3" fmla="*/ 6858000 h 6858000"/>
              <a:gd name="connsiteX4" fmla="*/ 3234 w 7335404"/>
              <a:gd name="connsiteY4" fmla="*/ 2640432 h 6858000"/>
              <a:gd name="connsiteX5" fmla="*/ 1456508 w 7335404"/>
              <a:gd name="connsiteY5" fmla="*/ 151287 h 6858000"/>
              <a:gd name="connsiteX6" fmla="*/ 1602430 w 733540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404" h="6858000">
                <a:moveTo>
                  <a:pt x="1602430" y="0"/>
                </a:moveTo>
                <a:lnTo>
                  <a:pt x="7335404" y="0"/>
                </a:lnTo>
                <a:lnTo>
                  <a:pt x="7335404" y="6851740"/>
                </a:lnTo>
                <a:lnTo>
                  <a:pt x="1318302" y="6858000"/>
                </a:lnTo>
                <a:cubicBezTo>
                  <a:pt x="871402" y="5418659"/>
                  <a:pt x="23038" y="3099830"/>
                  <a:pt x="3234" y="2640432"/>
                </a:cubicBezTo>
                <a:cubicBezTo>
                  <a:pt x="-50181" y="1433301"/>
                  <a:pt x="563258" y="1108438"/>
                  <a:pt x="1456508" y="151287"/>
                </a:cubicBezTo>
                <a:lnTo>
                  <a:pt x="16024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HU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74AE29A-9FE0-4ABB-9EB5-20197CF5B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6985272-1A78-43CE-8A66-A37C6F063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644537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gradFill rotWithShape="1">
          <a:gsLst>
            <a:gs pos="0">
              <a:srgbClr val="023142"/>
            </a:gs>
            <a:gs pos="50000">
              <a:srgbClr val="023142"/>
            </a:gs>
            <a:gs pos="100000">
              <a:srgbClr val="12A53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abadkézi sokszög: alakzat 6">
            <a:extLst>
              <a:ext uri="{FF2B5EF4-FFF2-40B4-BE49-F238E27FC236}">
                <a16:creationId xmlns:a16="http://schemas.microsoft.com/office/drawing/2014/main" id="{3B59135D-158C-17C6-FBD4-798F37B797CF}"/>
              </a:ext>
            </a:extLst>
          </p:cNvPr>
          <p:cNvSpPr/>
          <p:nvPr userDrawn="1"/>
        </p:nvSpPr>
        <p:spPr>
          <a:xfrm>
            <a:off x="4732338" y="0"/>
            <a:ext cx="7459662" cy="6858000"/>
          </a:xfrm>
          <a:custGeom>
            <a:avLst/>
            <a:gdLst>
              <a:gd name="connsiteX0" fmla="*/ 1623298 w 7459750"/>
              <a:gd name="connsiteY0" fmla="*/ 0 h 6858000"/>
              <a:gd name="connsiteX1" fmla="*/ 7459750 w 7459750"/>
              <a:gd name="connsiteY1" fmla="*/ 0 h 6858000"/>
              <a:gd name="connsiteX2" fmla="*/ 7459750 w 7459750"/>
              <a:gd name="connsiteY2" fmla="*/ 6858000 h 6858000"/>
              <a:gd name="connsiteX3" fmla="*/ 1321952 w 7459750"/>
              <a:gd name="connsiteY3" fmla="*/ 6858000 h 6858000"/>
              <a:gd name="connsiteX4" fmla="*/ 1270507 w 7459750"/>
              <a:gd name="connsiteY4" fmla="*/ 6690517 h 6858000"/>
              <a:gd name="connsiteX5" fmla="*/ 120768 w 7459750"/>
              <a:gd name="connsiteY5" fmla="*/ 3133897 h 6858000"/>
              <a:gd name="connsiteX6" fmla="*/ 564283 w 7459750"/>
              <a:gd name="connsiteY6" fmla="*/ 1107724 h 6858000"/>
              <a:gd name="connsiteX7" fmla="*/ 1567055 w 7459750"/>
              <a:gd name="connsiteY7" fmla="*/ 511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59750" h="6858000">
                <a:moveTo>
                  <a:pt x="1623298" y="0"/>
                </a:moveTo>
                <a:lnTo>
                  <a:pt x="7459750" y="0"/>
                </a:lnTo>
                <a:lnTo>
                  <a:pt x="7459750" y="6858000"/>
                </a:lnTo>
                <a:lnTo>
                  <a:pt x="1321952" y="6858000"/>
                </a:lnTo>
                <a:lnTo>
                  <a:pt x="1270507" y="6690517"/>
                </a:lnTo>
                <a:cubicBezTo>
                  <a:pt x="925245" y="5717007"/>
                  <a:pt x="390844" y="3980326"/>
                  <a:pt x="120768" y="3133897"/>
                </a:cubicBezTo>
                <a:cubicBezTo>
                  <a:pt x="-187889" y="2166550"/>
                  <a:pt x="144235" y="1562191"/>
                  <a:pt x="564283" y="1107724"/>
                </a:cubicBezTo>
                <a:cubicBezTo>
                  <a:pt x="879319" y="766874"/>
                  <a:pt x="1197646" y="434202"/>
                  <a:pt x="1567055" y="51136"/>
                </a:cubicBezTo>
                <a:close/>
              </a:path>
            </a:pathLst>
          </a:custGeom>
          <a:solidFill>
            <a:schemeClr val="bg1"/>
          </a:solidFill>
          <a:ln w="285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HU" dirty="0">
              <a:latin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1B1D0D-8D4C-42F7-9A96-046985BCD576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BC31F1-3B8F-495E-A632-E1B41F2E4D64}" type="slidenum">
              <a:rPr lang="en-HU" sz="1600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pic>
        <p:nvPicPr>
          <p:cNvPr id="8" name="Kép 5" descr="A képen szöveg, embléma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4875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0"/>
            <a:ext cx="3278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 helye 4">
            <a:extLst>
              <a:ext uri="{FF2B5EF4-FFF2-40B4-BE49-F238E27FC236}">
                <a16:creationId xmlns:a16="http://schemas.microsoft.com/office/drawing/2014/main" id="{37A765A6-8092-4004-B387-749E47EA09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267123"/>
            <a:ext cx="5918015" cy="4613069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463AE43-FF40-4B81-9F79-F2F2E2601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82BD9A6-6871-489F-A4D4-EA6487092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15590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gradFill rotWithShape="1">
          <a:gsLst>
            <a:gs pos="0">
              <a:srgbClr val="023142"/>
            </a:gs>
            <a:gs pos="50000">
              <a:srgbClr val="023142"/>
            </a:gs>
            <a:gs pos="100000">
              <a:srgbClr val="12A53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809625"/>
            <a:ext cx="1022826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1B1D0D-8D4C-42F7-9A96-046985BCD576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19082C7-7A40-4775-B0C6-6AF503881B73}" type="slidenum">
              <a:rPr lang="en-HU" sz="16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bg1"/>
              </a:solidFill>
            </a:endParaRPr>
          </a:p>
        </p:txBody>
      </p:sp>
      <p:pic>
        <p:nvPicPr>
          <p:cNvPr id="6" name="Kép 5" descr="A képen szöveg, embléma látható&#10;&#10;Automatikusan generált leírá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4875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463AE43-FF40-4B81-9F79-F2F2E2601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82BD9A6-6871-489F-A4D4-EA6487092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22082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gradFill rotWithShape="1">
          <a:gsLst>
            <a:gs pos="0">
              <a:srgbClr val="023142"/>
            </a:gs>
            <a:gs pos="50000">
              <a:srgbClr val="023142"/>
            </a:gs>
            <a:gs pos="100000">
              <a:srgbClr val="12A53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: alakzat 1">
            <a:extLst>
              <a:ext uri="{FF2B5EF4-FFF2-40B4-BE49-F238E27FC236}">
                <a16:creationId xmlns:a16="http://schemas.microsoft.com/office/drawing/2014/main" id="{6D7BAE26-D05B-D94E-6CC1-FDBD6D1CEA8F}"/>
              </a:ext>
            </a:extLst>
          </p:cNvPr>
          <p:cNvSpPr/>
          <p:nvPr userDrawn="1"/>
        </p:nvSpPr>
        <p:spPr>
          <a:xfrm>
            <a:off x="4733925" y="0"/>
            <a:ext cx="7458075" cy="6858000"/>
          </a:xfrm>
          <a:custGeom>
            <a:avLst/>
            <a:gdLst>
              <a:gd name="connsiteX0" fmla="*/ 1623298 w 7459750"/>
              <a:gd name="connsiteY0" fmla="*/ 0 h 6858000"/>
              <a:gd name="connsiteX1" fmla="*/ 7459750 w 7459750"/>
              <a:gd name="connsiteY1" fmla="*/ 0 h 6858000"/>
              <a:gd name="connsiteX2" fmla="*/ 7459750 w 7459750"/>
              <a:gd name="connsiteY2" fmla="*/ 6858000 h 6858000"/>
              <a:gd name="connsiteX3" fmla="*/ 1321952 w 7459750"/>
              <a:gd name="connsiteY3" fmla="*/ 6858000 h 6858000"/>
              <a:gd name="connsiteX4" fmla="*/ 1270507 w 7459750"/>
              <a:gd name="connsiteY4" fmla="*/ 6690517 h 6858000"/>
              <a:gd name="connsiteX5" fmla="*/ 120768 w 7459750"/>
              <a:gd name="connsiteY5" fmla="*/ 3133897 h 6858000"/>
              <a:gd name="connsiteX6" fmla="*/ 564283 w 7459750"/>
              <a:gd name="connsiteY6" fmla="*/ 1107724 h 6858000"/>
              <a:gd name="connsiteX7" fmla="*/ 1567055 w 7459750"/>
              <a:gd name="connsiteY7" fmla="*/ 51136 h 6858000"/>
              <a:gd name="connsiteX0" fmla="*/ 1623298 w 7459750"/>
              <a:gd name="connsiteY0" fmla="*/ 0 h 6858000"/>
              <a:gd name="connsiteX1" fmla="*/ 7459750 w 7459750"/>
              <a:gd name="connsiteY1" fmla="*/ 0 h 6858000"/>
              <a:gd name="connsiteX2" fmla="*/ 7459750 w 7459750"/>
              <a:gd name="connsiteY2" fmla="*/ 6858000 h 6858000"/>
              <a:gd name="connsiteX3" fmla="*/ 1321952 w 7459750"/>
              <a:gd name="connsiteY3" fmla="*/ 6858000 h 6858000"/>
              <a:gd name="connsiteX4" fmla="*/ 1270507 w 7459750"/>
              <a:gd name="connsiteY4" fmla="*/ 6690517 h 6858000"/>
              <a:gd name="connsiteX5" fmla="*/ 120768 w 7459750"/>
              <a:gd name="connsiteY5" fmla="*/ 3133897 h 6858000"/>
              <a:gd name="connsiteX6" fmla="*/ 564283 w 7459750"/>
              <a:gd name="connsiteY6" fmla="*/ 1097214 h 6858000"/>
              <a:gd name="connsiteX7" fmla="*/ 1567055 w 7459750"/>
              <a:gd name="connsiteY7" fmla="*/ 51136 h 6858000"/>
              <a:gd name="connsiteX8" fmla="*/ 1623298 w 7459750"/>
              <a:gd name="connsiteY8" fmla="*/ 0 h 6858000"/>
              <a:gd name="connsiteX0" fmla="*/ 1621403 w 7457855"/>
              <a:gd name="connsiteY0" fmla="*/ 0 h 6858000"/>
              <a:gd name="connsiteX1" fmla="*/ 7457855 w 7457855"/>
              <a:gd name="connsiteY1" fmla="*/ 0 h 6858000"/>
              <a:gd name="connsiteX2" fmla="*/ 7457855 w 7457855"/>
              <a:gd name="connsiteY2" fmla="*/ 6858000 h 6858000"/>
              <a:gd name="connsiteX3" fmla="*/ 1320057 w 7457855"/>
              <a:gd name="connsiteY3" fmla="*/ 6858000 h 6858000"/>
              <a:gd name="connsiteX4" fmla="*/ 1268612 w 7457855"/>
              <a:gd name="connsiteY4" fmla="*/ 6690517 h 6858000"/>
              <a:gd name="connsiteX5" fmla="*/ 118873 w 7457855"/>
              <a:gd name="connsiteY5" fmla="*/ 3133897 h 6858000"/>
              <a:gd name="connsiteX6" fmla="*/ 572898 w 7457855"/>
              <a:gd name="connsiteY6" fmla="*/ 1055172 h 6858000"/>
              <a:gd name="connsiteX7" fmla="*/ 1565160 w 7457855"/>
              <a:gd name="connsiteY7" fmla="*/ 51136 h 6858000"/>
              <a:gd name="connsiteX8" fmla="*/ 1621403 w 745785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7855" h="6858000">
                <a:moveTo>
                  <a:pt x="1621403" y="0"/>
                </a:moveTo>
                <a:lnTo>
                  <a:pt x="7457855" y="0"/>
                </a:lnTo>
                <a:lnTo>
                  <a:pt x="7457855" y="6858000"/>
                </a:lnTo>
                <a:lnTo>
                  <a:pt x="1320057" y="6858000"/>
                </a:lnTo>
                <a:lnTo>
                  <a:pt x="1268612" y="6690517"/>
                </a:lnTo>
                <a:cubicBezTo>
                  <a:pt x="923350" y="5717007"/>
                  <a:pt x="388949" y="3980326"/>
                  <a:pt x="118873" y="3133897"/>
                </a:cubicBezTo>
                <a:cubicBezTo>
                  <a:pt x="-189784" y="2166550"/>
                  <a:pt x="152850" y="1509639"/>
                  <a:pt x="572898" y="1055172"/>
                </a:cubicBezTo>
                <a:cubicBezTo>
                  <a:pt x="887934" y="714322"/>
                  <a:pt x="1195751" y="434202"/>
                  <a:pt x="1565160" y="51136"/>
                </a:cubicBezTo>
                <a:lnTo>
                  <a:pt x="1621403" y="0"/>
                </a:lnTo>
                <a:close/>
              </a:path>
            </a:pathLst>
          </a:custGeom>
          <a:solidFill>
            <a:schemeClr val="bg1"/>
          </a:solidFill>
          <a:ln w="285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HU" dirty="0">
              <a:solidFill>
                <a:schemeClr val="accent3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3B7C13A-498B-4383-8509-6218A1EB0E47}"/>
              </a:ext>
            </a:extLst>
          </p:cNvPr>
          <p:cNvSpPr txBox="1">
            <a:spLocks/>
          </p:cNvSpPr>
          <p:nvPr userDrawn="1"/>
        </p:nvSpPr>
        <p:spPr>
          <a:xfrm>
            <a:off x="9015413" y="62452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2823344-E093-41C3-8508-A808BD5C818D}" type="slidenum">
              <a:rPr lang="en-HU" sz="1600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pic>
        <p:nvPicPr>
          <p:cNvPr id="15" name="Kép 5" descr="A képen szöveg, embléma látható&#10;&#10;Automatikusan generált leírá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84875"/>
            <a:ext cx="1455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Kép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0"/>
            <a:ext cx="3279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9E1FA745-B5D6-449E-B8A2-4C44D6A793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10318" y="1767232"/>
            <a:ext cx="1176406" cy="457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04E5C6C-75B6-4EEA-A80B-946A5212FB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5782" y="1767233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FF738CA3-559A-4C72-BDF3-D50DC993210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85782" y="2095221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D8535C5-3848-4CEA-A088-40D9EB812B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0318" y="3278532"/>
            <a:ext cx="1176406" cy="457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F09FC9C5-69AD-48CC-BDB4-2E349345D5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85782" y="3278533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33FA68BF-DD8B-480E-A07F-B7ACD737872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85782" y="3606521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0477252-770E-41AB-94E7-02403ECD63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10318" y="4751732"/>
            <a:ext cx="1176406" cy="457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8ABC735-0A2A-4ED6-9CD5-36E6843EDF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85782" y="4751733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2A2C06DE-22E0-4373-850D-774B1DFA4F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85782" y="5079721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9E77828-7778-4010-8AB7-504282B36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HU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B89D4CCB-FBD7-4D42-B95D-579C914AA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33766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410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Master title style</a:t>
            </a:r>
            <a:endParaRPr lang="LID4096" altLang="hu-H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841038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master text styles</a:t>
            </a:r>
          </a:p>
          <a:p>
            <a:pPr lvl="1"/>
            <a:r>
              <a:rPr lang="en-GB" altLang="hu-HU" smtClean="0"/>
              <a:t>Second level</a:t>
            </a:r>
          </a:p>
          <a:p>
            <a:pPr lvl="2"/>
            <a:r>
              <a:rPr lang="en-GB" altLang="hu-HU" smtClean="0"/>
              <a:t>Third level</a:t>
            </a:r>
          </a:p>
          <a:p>
            <a:pPr lvl="3"/>
            <a:r>
              <a:rPr lang="en-GB" altLang="hu-HU" smtClean="0"/>
              <a:t>Fourth level</a:t>
            </a:r>
          </a:p>
          <a:p>
            <a:pPr lvl="4"/>
            <a:r>
              <a:rPr lang="en-GB" altLang="hu-HU" smtClean="0"/>
              <a:t>Fifth level</a:t>
            </a:r>
            <a:endParaRPr lang="LID4096" altLang="hu-H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8" r:id="rId18"/>
    <p:sldLayoutId id="2147483979" r:id="rId19"/>
    <p:sldLayoutId id="2147483980" r:id="rId20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02314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Clr>
          <a:srgbClr val="00327B"/>
        </a:buClr>
        <a:buSzPct val="110000"/>
        <a:buFont typeface="Arial" panose="020B0604020202020204" pitchFamily="34" charset="0"/>
        <a:buChar char="•"/>
        <a:defRPr kern="120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spcBef>
          <a:spcPts val="500"/>
        </a:spcBef>
        <a:spcAft>
          <a:spcPct val="0"/>
        </a:spcAft>
        <a:buClr>
          <a:srgbClr val="00327B"/>
        </a:buClr>
        <a:buSzPct val="110000"/>
        <a:buFont typeface="Arial" panose="020B0604020202020204" pitchFamily="34" charset="0"/>
        <a:buChar char="•"/>
        <a:defRPr sz="1600" kern="120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327B"/>
        </a:buClr>
        <a:buSzPct val="110000"/>
        <a:buFont typeface="Arial" panose="020B0604020202020204" pitchFamily="34" charset="0"/>
        <a:buChar char="•"/>
        <a:defRPr sz="1400" kern="120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327B"/>
        </a:buClr>
        <a:buSzPct val="110000"/>
        <a:buFont typeface="Arial" panose="020B0604020202020204" pitchFamily="34" charset="0"/>
        <a:buChar char="•"/>
        <a:defRPr sz="1200" kern="120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327B"/>
        </a:buClr>
        <a:buSzPct val="110000"/>
        <a:buFont typeface="Arial" panose="020B0604020202020204" pitchFamily="34" charset="0"/>
        <a:buChar char="•"/>
        <a:defRPr sz="1200" kern="120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410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Master title style</a:t>
            </a:r>
            <a:endParaRPr lang="LID4096" altLang="hu-H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841038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master text styles</a:t>
            </a:r>
          </a:p>
          <a:p>
            <a:pPr lvl="1"/>
            <a:r>
              <a:rPr lang="en-GB" altLang="hu-HU" smtClean="0"/>
              <a:t>Second level</a:t>
            </a:r>
          </a:p>
          <a:p>
            <a:pPr lvl="2"/>
            <a:r>
              <a:rPr lang="en-GB" altLang="hu-HU" smtClean="0"/>
              <a:t>Third level</a:t>
            </a:r>
          </a:p>
          <a:p>
            <a:pPr lvl="3"/>
            <a:r>
              <a:rPr lang="en-GB" altLang="hu-HU" smtClean="0"/>
              <a:t>Fourth level</a:t>
            </a:r>
          </a:p>
          <a:p>
            <a:pPr lvl="4"/>
            <a:r>
              <a:rPr lang="en-GB" altLang="hu-HU" smtClean="0"/>
              <a:t>Fifth level</a:t>
            </a:r>
            <a:endParaRPr lang="LID4096" altLang="hu-H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02314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Clr>
          <a:srgbClr val="00327B"/>
        </a:buClr>
        <a:buSzPct val="110000"/>
        <a:buFont typeface="Arial" panose="020B0604020202020204" pitchFamily="34" charset="0"/>
        <a:buChar char="•"/>
        <a:defRPr kern="120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spcBef>
          <a:spcPts val="500"/>
        </a:spcBef>
        <a:spcAft>
          <a:spcPct val="0"/>
        </a:spcAft>
        <a:buClr>
          <a:srgbClr val="00327B"/>
        </a:buClr>
        <a:buSzPct val="110000"/>
        <a:buFont typeface="Arial" panose="020B0604020202020204" pitchFamily="34" charset="0"/>
        <a:buChar char="•"/>
        <a:defRPr sz="1600" kern="120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327B"/>
        </a:buClr>
        <a:buSzPct val="110000"/>
        <a:buFont typeface="Arial" panose="020B0604020202020204" pitchFamily="34" charset="0"/>
        <a:buChar char="•"/>
        <a:defRPr sz="1400" kern="120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327B"/>
        </a:buClr>
        <a:buSzPct val="110000"/>
        <a:buFont typeface="Arial" panose="020B0604020202020204" pitchFamily="34" charset="0"/>
        <a:buChar char="•"/>
        <a:defRPr sz="1200" kern="120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327B"/>
        </a:buClr>
        <a:buSzPct val="110000"/>
        <a:buFont typeface="Arial" panose="020B0604020202020204" pitchFamily="34" charset="0"/>
        <a:buChar char="•"/>
        <a:defRPr sz="1200" kern="120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410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Master title style</a:t>
            </a:r>
            <a:endParaRPr lang="LID4096" altLang="hu-HU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841038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master text styles</a:t>
            </a:r>
          </a:p>
          <a:p>
            <a:pPr lvl="1"/>
            <a:r>
              <a:rPr lang="en-GB" altLang="hu-HU" smtClean="0"/>
              <a:t>Second level</a:t>
            </a:r>
          </a:p>
          <a:p>
            <a:pPr lvl="2"/>
            <a:r>
              <a:rPr lang="en-GB" altLang="hu-HU" smtClean="0"/>
              <a:t>Third level</a:t>
            </a:r>
          </a:p>
          <a:p>
            <a:pPr lvl="3"/>
            <a:r>
              <a:rPr lang="en-GB" altLang="hu-HU" smtClean="0"/>
              <a:t>Fourth level</a:t>
            </a:r>
          </a:p>
          <a:p>
            <a:pPr lvl="4"/>
            <a:r>
              <a:rPr lang="en-GB" altLang="hu-HU" smtClean="0"/>
              <a:t>Fifth level</a:t>
            </a:r>
            <a:endParaRPr lang="LID4096" altLang="hu-H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02314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23142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Clr>
          <a:srgbClr val="00327B"/>
        </a:buClr>
        <a:buSzPct val="110000"/>
        <a:buFont typeface="Arial" panose="020B0604020202020204" pitchFamily="34" charset="0"/>
        <a:buChar char="•"/>
        <a:defRPr kern="120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spcBef>
          <a:spcPts val="500"/>
        </a:spcBef>
        <a:spcAft>
          <a:spcPct val="0"/>
        </a:spcAft>
        <a:buClr>
          <a:srgbClr val="00327B"/>
        </a:buClr>
        <a:buSzPct val="110000"/>
        <a:buFont typeface="Arial" panose="020B0604020202020204" pitchFamily="34" charset="0"/>
        <a:buChar char="•"/>
        <a:defRPr sz="1600" kern="120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327B"/>
        </a:buClr>
        <a:buSzPct val="110000"/>
        <a:buFont typeface="Arial" panose="020B0604020202020204" pitchFamily="34" charset="0"/>
        <a:buChar char="•"/>
        <a:defRPr sz="1400" kern="120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327B"/>
        </a:buClr>
        <a:buSzPct val="110000"/>
        <a:buFont typeface="Arial" panose="020B0604020202020204" pitchFamily="34" charset="0"/>
        <a:buChar char="•"/>
        <a:defRPr sz="1200" kern="120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327B"/>
        </a:buClr>
        <a:buSzPct val="110000"/>
        <a:buFont typeface="Arial" panose="020B0604020202020204" pitchFamily="34" charset="0"/>
        <a:buChar char="•"/>
        <a:defRPr sz="1200" kern="120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ctrTitle"/>
          </p:nvPr>
        </p:nvSpPr>
        <p:spPr>
          <a:xfrm>
            <a:off x="442913" y="1262063"/>
            <a:ext cx="5734050" cy="22812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altLang="hu-HU" dirty="0" smtClean="0"/>
              <a:t>Az új vidékfejlesztési beruházási pályázatok</a:t>
            </a:r>
            <a:br>
              <a:rPr lang="hu-HU" altLang="hu-HU" dirty="0" smtClean="0"/>
            </a:br>
            <a:r>
              <a:rPr lang="hu-HU" altLang="hu-HU" dirty="0" smtClean="0"/>
              <a:t>finanszírozása</a:t>
            </a:r>
          </a:p>
        </p:txBody>
      </p:sp>
      <p:sp>
        <p:nvSpPr>
          <p:cNvPr id="40963" name="Alcím 2"/>
          <p:cNvSpPr txBox="1">
            <a:spLocks/>
          </p:cNvSpPr>
          <p:nvPr/>
        </p:nvSpPr>
        <p:spPr bwMode="auto">
          <a:xfrm>
            <a:off x="436563" y="3852863"/>
            <a:ext cx="5740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00327B"/>
              </a:buClr>
              <a:buSzPct val="110000"/>
              <a:buFont typeface="Arial" panose="020B0604020202020204" pitchFamily="34" charset="0"/>
              <a:buChar char="•"/>
              <a:defRPr>
                <a:solidFill>
                  <a:srgbClr val="023142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  <a:lvl2pPr marL="685800" indent="-228600">
              <a:spcBef>
                <a:spcPts val="500"/>
              </a:spcBef>
              <a:buClr>
                <a:srgbClr val="00327B"/>
              </a:buClr>
              <a:buSzPct val="110000"/>
              <a:buFont typeface="Arial" panose="020B0604020202020204" pitchFamily="34" charset="0"/>
              <a:buChar char="•"/>
              <a:defRPr sz="1600">
                <a:solidFill>
                  <a:srgbClr val="023142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327B"/>
              </a:buClr>
              <a:buSzPct val="110000"/>
              <a:buFont typeface="Arial" panose="020B0604020202020204" pitchFamily="34" charset="0"/>
              <a:buChar char="•"/>
              <a:defRPr sz="1400">
                <a:solidFill>
                  <a:srgbClr val="023142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327B"/>
              </a:buClr>
              <a:buSzPct val="110000"/>
              <a:buFont typeface="Arial" panose="020B0604020202020204" pitchFamily="34" charset="0"/>
              <a:buChar char="•"/>
              <a:defRPr sz="1200">
                <a:solidFill>
                  <a:srgbClr val="023142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327B"/>
              </a:buClr>
              <a:buSzPct val="110000"/>
              <a:buFont typeface="Arial" panose="020B0604020202020204" pitchFamily="34" charset="0"/>
              <a:buChar char="•"/>
              <a:defRPr sz="1200">
                <a:solidFill>
                  <a:srgbClr val="023142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27B"/>
              </a:buClr>
              <a:buSzPct val="110000"/>
              <a:buFont typeface="Arial" panose="020B0604020202020204" pitchFamily="34" charset="0"/>
              <a:buChar char="•"/>
              <a:defRPr sz="1200">
                <a:solidFill>
                  <a:srgbClr val="023142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27B"/>
              </a:buClr>
              <a:buSzPct val="110000"/>
              <a:buFont typeface="Arial" panose="020B0604020202020204" pitchFamily="34" charset="0"/>
              <a:buChar char="•"/>
              <a:defRPr sz="1200">
                <a:solidFill>
                  <a:srgbClr val="023142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27B"/>
              </a:buClr>
              <a:buSzPct val="110000"/>
              <a:buFont typeface="Arial" panose="020B0604020202020204" pitchFamily="34" charset="0"/>
              <a:buChar char="•"/>
              <a:defRPr sz="1200">
                <a:solidFill>
                  <a:srgbClr val="023142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27B"/>
              </a:buClr>
              <a:buSzPct val="110000"/>
              <a:buFont typeface="Arial" panose="020B0604020202020204" pitchFamily="34" charset="0"/>
              <a:buChar char="•"/>
              <a:defRPr sz="1200">
                <a:solidFill>
                  <a:srgbClr val="023142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dirty="0">
                <a:solidFill>
                  <a:schemeClr val="bg1"/>
                </a:solidFill>
              </a:rPr>
              <a:t>dr. Mezei Dávid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dirty="0">
                <a:solidFill>
                  <a:schemeClr val="bg1"/>
                </a:solidFill>
              </a:rPr>
              <a:t>MBH Bank </a:t>
            </a:r>
            <a:r>
              <a:rPr lang="hu-HU" altLang="hu-HU" dirty="0" err="1" smtClean="0">
                <a:solidFill>
                  <a:schemeClr val="bg1"/>
                </a:solidFill>
              </a:rPr>
              <a:t>Nyrt</a:t>
            </a:r>
            <a:r>
              <a:rPr lang="hu-HU" altLang="hu-HU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dirty="0">
                <a:solidFill>
                  <a:schemeClr val="bg1"/>
                </a:solidFill>
              </a:rPr>
              <a:t>Agrárkapcsolatok és Agrártámogatások Központ vezetője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5250" y="372361"/>
            <a:ext cx="9152551" cy="526601"/>
          </a:xfrm>
        </p:spPr>
        <p:txBody>
          <a:bodyPr/>
          <a:lstStyle/>
          <a:p>
            <a:r>
              <a:rPr lang="hu-HU" dirty="0"/>
              <a:t>I</a:t>
            </a:r>
            <a:r>
              <a:rPr lang="hu-HU" dirty="0" smtClean="0"/>
              <a:t>rányadó </a:t>
            </a:r>
            <a:r>
              <a:rPr lang="hu-HU" dirty="0" smtClean="0"/>
              <a:t>hosszú távú hazai bankközi </a:t>
            </a:r>
            <a:r>
              <a:rPr lang="hu-HU" dirty="0" smtClean="0"/>
              <a:t>hitelráták (Birs)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75250" y="1015726"/>
            <a:ext cx="9192637" cy="424417"/>
          </a:xfrm>
        </p:spPr>
        <p:txBody>
          <a:bodyPr/>
          <a:lstStyle/>
          <a:p>
            <a:r>
              <a:rPr lang="hu-HU" dirty="0" smtClean="0"/>
              <a:t>Valamint az MNB </a:t>
            </a:r>
            <a:r>
              <a:rPr lang="hu-HU" dirty="0" err="1" smtClean="0"/>
              <a:t>alapkamata</a:t>
            </a:r>
            <a:r>
              <a:rPr lang="hu-HU" dirty="0" smtClean="0"/>
              <a:t> és a 10 éves amerikai államkötvény hozamok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8546137" y="6210020"/>
            <a:ext cx="2243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cap="small" dirty="0">
                <a:cs typeface="Calibri" panose="020F0502020204030204" pitchFamily="34" charset="0"/>
              </a:rPr>
              <a:t>Forrás </a:t>
            </a:r>
            <a:r>
              <a:rPr lang="hu-HU" sz="1600" cap="small" dirty="0" smtClean="0">
                <a:ea typeface="Cambria Math" panose="02040503050406030204" pitchFamily="18" charset="0"/>
                <a:cs typeface="Calibri" panose="020F0502020204030204" pitchFamily="34" charset="0"/>
              </a:rPr>
              <a:t>| Saját szerkesztés</a:t>
            </a:r>
            <a:endParaRPr lang="hu-HU" sz="1600" cap="small" dirty="0">
              <a:cs typeface="Calibri" panose="020F0502020204030204" pitchFamily="34" charset="0"/>
            </a:endParaRP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01114305"/>
              </p:ext>
            </p:extLst>
          </p:nvPr>
        </p:nvGraphicFramePr>
        <p:xfrm>
          <a:off x="474663" y="1766888"/>
          <a:ext cx="11283950" cy="411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00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ím 4"/>
          <p:cNvSpPr>
            <a:spLocks noGrp="1"/>
          </p:cNvSpPr>
          <p:nvPr>
            <p:ph type="ctrTitle"/>
          </p:nvPr>
        </p:nvSpPr>
        <p:spPr>
          <a:xfrm>
            <a:off x="361950" y="4248150"/>
            <a:ext cx="10869613" cy="1443038"/>
          </a:xfrm>
        </p:spPr>
        <p:txBody>
          <a:bodyPr anchor="ctr"/>
          <a:lstStyle/>
          <a:p>
            <a:pPr algn="ctr" eaLnBrk="1" hangingPunct="1"/>
            <a:r>
              <a:rPr lang="hu-HU" altLang="hu-HU" smtClean="0">
                <a:solidFill>
                  <a:srgbClr val="023142"/>
                </a:solidFill>
              </a:rPr>
              <a:t>Köszönöm megtisztelő figyelmüket!</a:t>
            </a:r>
          </a:p>
        </p:txBody>
      </p:sp>
      <p:pic>
        <p:nvPicPr>
          <p:cNvPr id="59395" name="Kép helye 8" descr="A képen fű, kültéri, növény látható&#10;&#10;Automatikusan generált leírás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840163" cy="3559175"/>
          </a:xfrm>
        </p:spPr>
      </p:pic>
      <p:pic>
        <p:nvPicPr>
          <p:cNvPr id="59396" name="Kép helye 10" descr="A képen fű, kültéri, emlős, ló látható&#10;&#10;Automatikusan generált leírás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8275" y="0"/>
            <a:ext cx="4238625" cy="3559175"/>
          </a:xfrm>
        </p:spPr>
      </p:pic>
      <p:pic>
        <p:nvPicPr>
          <p:cNvPr id="59397" name="Kép helye 13" descr="A képen ember, személy látható&#10;&#10;Automatikusan generált leírás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1838" y="-1588"/>
            <a:ext cx="3840162" cy="3557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ím 1"/>
          <p:cNvSpPr>
            <a:spLocks noGrp="1"/>
          </p:cNvSpPr>
          <p:nvPr>
            <p:ph type="ctrTitle"/>
          </p:nvPr>
        </p:nvSpPr>
        <p:spPr>
          <a:xfrm>
            <a:off x="474663" y="247650"/>
            <a:ext cx="9153525" cy="823913"/>
          </a:xfrm>
        </p:spPr>
        <p:txBody>
          <a:bodyPr/>
          <a:lstStyle/>
          <a:p>
            <a:pPr eaLnBrk="1" hangingPunct="1"/>
            <a:r>
              <a:rPr lang="hu-HU" altLang="hu-HU" smtClean="0">
                <a:solidFill>
                  <a:srgbClr val="023142"/>
                </a:solidFill>
              </a:rPr>
              <a:t>A VP beruházási keret és a beruházási árindex változásai</a:t>
            </a:r>
          </a:p>
        </p:txBody>
      </p:sp>
      <p:graphicFrame>
        <p:nvGraphicFramePr>
          <p:cNvPr id="2" name="Tartalom helye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40297680"/>
              </p:ext>
            </p:extLst>
          </p:nvPr>
        </p:nvGraphicFramePr>
        <p:xfrm>
          <a:off x="534988" y="1808163"/>
          <a:ext cx="5384800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rtalom helye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59419897"/>
              </p:ext>
            </p:extLst>
          </p:nvPr>
        </p:nvGraphicFramePr>
        <p:xfrm>
          <a:off x="6110288" y="1808163"/>
          <a:ext cx="5546725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églalap 3"/>
          <p:cNvSpPr/>
          <p:nvPr/>
        </p:nvSpPr>
        <p:spPr>
          <a:xfrm>
            <a:off x="8280000" y="6300000"/>
            <a:ext cx="2243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cap="small" dirty="0">
                <a:cs typeface="Calibri" panose="020F0502020204030204" pitchFamily="34" charset="0"/>
              </a:rPr>
              <a:t>Forrás </a:t>
            </a:r>
            <a:r>
              <a:rPr lang="hu-HU" sz="1600" cap="small" dirty="0">
                <a:ea typeface="Cambria Math" panose="02040503050406030204" pitchFamily="18" charset="0"/>
                <a:cs typeface="Calibri" panose="020F0502020204030204" pitchFamily="34" charset="0"/>
              </a:rPr>
              <a:t>| Saját szerkesztés</a:t>
            </a:r>
            <a:endParaRPr lang="hu-HU" sz="1600" cap="small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KAP Stratégiai Terv (2023-2027) beruházási források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6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66" y="1125599"/>
            <a:ext cx="5837351" cy="5112000"/>
          </a:xfr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82896704"/>
              </p:ext>
            </p:extLst>
          </p:nvPr>
        </p:nvGraphicFramePr>
        <p:xfrm>
          <a:off x="4446403" y="1070810"/>
          <a:ext cx="2312276" cy="331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80587496"/>
              </p:ext>
            </p:extLst>
          </p:nvPr>
        </p:nvGraphicFramePr>
        <p:xfrm>
          <a:off x="3366814" y="4052308"/>
          <a:ext cx="2311200" cy="235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738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5250" y="372361"/>
            <a:ext cx="9152551" cy="47897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Pályázati menetrend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78864679"/>
              </p:ext>
            </p:extLst>
          </p:nvPr>
        </p:nvGraphicFramePr>
        <p:xfrm>
          <a:off x="475250" y="872358"/>
          <a:ext cx="11275326" cy="5095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2190">
                  <a:extLst>
                    <a:ext uri="{9D8B030D-6E8A-4147-A177-3AD203B41FA5}">
                      <a16:colId xmlns:a16="http://schemas.microsoft.com/office/drawing/2014/main" val="1660403449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1494749614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2215835878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3087127159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3833846428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2130575068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3294500368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280678869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2732636909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3542838622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3009166470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1573240664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1983121608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2157434505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909327680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3165487659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2081746430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3405169760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3610042711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845479897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973132277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2506075252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1962225378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1998008625"/>
                    </a:ext>
                  </a:extLst>
                </a:gridCol>
                <a:gridCol w="357214">
                  <a:extLst>
                    <a:ext uri="{9D8B030D-6E8A-4147-A177-3AD203B41FA5}">
                      <a16:colId xmlns:a16="http://schemas.microsoft.com/office/drawing/2014/main" val="3984966714"/>
                    </a:ext>
                  </a:extLst>
                </a:gridCol>
              </a:tblGrid>
              <a:tr h="352331">
                <a:tc rowSpan="2"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Pályázat </a:t>
                      </a:r>
                      <a:endParaRPr lang="hu-HU" sz="2400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2024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2025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124180"/>
                  </a:ext>
                </a:extLst>
              </a:tr>
              <a:tr h="315333">
                <a:tc v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I.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II.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III.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IV.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V.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VI.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VII.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VIII.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IX.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X.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XI.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XII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I.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II.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III.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IV.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V.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VI.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VII.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VIII.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IX.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X.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XI.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chemeClr val="bg1"/>
                          </a:solidFill>
                        </a:rPr>
                        <a:t>XII.</a:t>
                      </a:r>
                      <a:endParaRPr lang="hu-HU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345825"/>
                  </a:ext>
                </a:extLst>
              </a:tr>
              <a:tr h="315333"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„kis” Élelmiszeripar</a:t>
                      </a:r>
                      <a:r>
                        <a:rPr lang="hu-HU" sz="1300" baseline="0" dirty="0" smtClean="0"/>
                        <a:t>  (200 m-ig)</a:t>
                      </a:r>
                      <a:endParaRPr lang="hu-HU" sz="13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0D8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977021"/>
                  </a:ext>
                </a:extLst>
              </a:tr>
              <a:tr h="315333"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„nagy” Élelmiszeripar (200m-5mrd)</a:t>
                      </a:r>
                      <a:endParaRPr lang="hu-HU" sz="13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1C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1C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7A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1C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1C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39557349"/>
                  </a:ext>
                </a:extLst>
              </a:tr>
              <a:tr h="315333"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Kertészet (üvegház,</a:t>
                      </a:r>
                      <a:r>
                        <a:rPr lang="hu-HU" sz="1300" baseline="0" dirty="0" smtClean="0"/>
                        <a:t> hűtőház)</a:t>
                      </a:r>
                      <a:endParaRPr lang="hu-H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E7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E7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7A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E7F0E8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352656"/>
                  </a:ext>
                </a:extLst>
              </a:tr>
              <a:tr h="315333"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„kis” Állattenyésztés (200m-ig)</a:t>
                      </a:r>
                      <a:endParaRPr lang="hu-H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  </a:t>
                      </a:r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CCE1C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CCE1C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>
                        <a:solidFill>
                          <a:srgbClr val="07A0D8"/>
                        </a:solidFill>
                      </a:endParaRPr>
                    </a:p>
                  </a:txBody>
                  <a:tcPr marL="0" marR="0" marT="0" marB="0">
                    <a:solidFill>
                      <a:srgbClr val="07A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CCE1C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CCE1C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89099198"/>
                  </a:ext>
                </a:extLst>
              </a:tr>
              <a:tr h="315333"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„</a:t>
                      </a:r>
                      <a:r>
                        <a:rPr lang="hu-HU" sz="1300" dirty="0" err="1" smtClean="0"/>
                        <a:t>nagy”Állattenyésztés</a:t>
                      </a:r>
                      <a:r>
                        <a:rPr lang="hu-HU" sz="1300" dirty="0" smtClean="0"/>
                        <a:t> (200m-5mrd)</a:t>
                      </a:r>
                      <a:endParaRPr lang="hu-H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E7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E7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>
                        <a:solidFill>
                          <a:srgbClr val="07A0D8"/>
                        </a:solidFill>
                      </a:endParaRPr>
                    </a:p>
                  </a:txBody>
                  <a:tcPr marL="0" marR="0" marT="0" marB="0">
                    <a:solidFill>
                      <a:srgbClr val="07A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E7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E7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E7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999983"/>
                  </a:ext>
                </a:extLst>
              </a:tr>
              <a:tr h="315333"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Ültetvénytelepítés </a:t>
                      </a:r>
                      <a:endParaRPr lang="hu-H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CCE1C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CCE1C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>
                        <a:solidFill>
                          <a:srgbClr val="07A0D8"/>
                        </a:solidFill>
                      </a:endParaRPr>
                    </a:p>
                  </a:txBody>
                  <a:tcPr marL="0" marR="0" marT="0" marB="0">
                    <a:solidFill>
                      <a:srgbClr val="07A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CCE1C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CCE1CE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9317576"/>
                  </a:ext>
                </a:extLst>
              </a:tr>
              <a:tr h="315333"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Díszkertészet</a:t>
                      </a:r>
                      <a:endParaRPr lang="hu-H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E7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E7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7A0D8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88809809"/>
                  </a:ext>
                </a:extLst>
              </a:tr>
              <a:tr h="315333"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Öntözésfejlesztés</a:t>
                      </a:r>
                      <a:endParaRPr lang="hu-H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CCE1C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CCE1C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7A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CCE1C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CCE1CE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CCE1C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CCE1CE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7507348"/>
                  </a:ext>
                </a:extLst>
              </a:tr>
              <a:tr h="315333"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Öntözési közösségek</a:t>
                      </a:r>
                      <a:endParaRPr lang="hu-H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E7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E7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7A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E7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E7F0E8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E7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E7F0E8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4065563"/>
                  </a:ext>
                </a:extLst>
              </a:tr>
              <a:tr h="315333"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Gazdaságátadás</a:t>
                      </a:r>
                      <a:endParaRPr lang="hu-H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7A0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7A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5098200"/>
                  </a:ext>
                </a:extLst>
              </a:tr>
              <a:tr h="315333"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Fiatal gazda</a:t>
                      </a:r>
                      <a:endParaRPr lang="hu-H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7A0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7A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633819"/>
                  </a:ext>
                </a:extLst>
              </a:tr>
              <a:tr h="315333"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Precíziós gép</a:t>
                      </a:r>
                      <a:endParaRPr lang="hu-H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7A0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7A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33979"/>
                  </a:ext>
                </a:extLst>
              </a:tr>
              <a:tr h="315333"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Terményszárító,</a:t>
                      </a:r>
                      <a:r>
                        <a:rPr lang="hu-HU" sz="1300" baseline="0" dirty="0" smtClean="0"/>
                        <a:t>-</a:t>
                      </a:r>
                      <a:r>
                        <a:rPr lang="hu-HU" sz="1300" baseline="0" dirty="0" err="1" smtClean="0"/>
                        <a:t>tároló,vetőmagüz</a:t>
                      </a:r>
                      <a:r>
                        <a:rPr lang="hu-HU" sz="1300" baseline="0" dirty="0" smtClean="0"/>
                        <a:t>.</a:t>
                      </a:r>
                      <a:endParaRPr lang="hu-H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7A0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7A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72641"/>
                  </a:ext>
                </a:extLst>
              </a:tr>
              <a:tr h="315333"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Kertészeti gép</a:t>
                      </a:r>
                      <a:endParaRPr lang="hu-H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7A0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7A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 marL="0" marR="0" marT="0" marB="0">
                    <a:solidFill>
                      <a:srgbClr val="0231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28580"/>
                  </a:ext>
                </a:extLst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729565"/>
              </p:ext>
            </p:extLst>
          </p:nvPr>
        </p:nvGraphicFramePr>
        <p:xfrm>
          <a:off x="2305269" y="6174535"/>
          <a:ext cx="8128002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23465056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0656928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8603431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966801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7090402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384435496"/>
                    </a:ext>
                  </a:extLst>
                </a:gridCol>
              </a:tblGrid>
              <a:tr h="268306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Megjelenés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Pályázat beadása</a:t>
                      </a:r>
                    </a:p>
                    <a:p>
                      <a:pPr algn="ctr"/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(első szakasz)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Döntéshozatal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1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537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9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5250" y="285135"/>
            <a:ext cx="9152551" cy="530942"/>
          </a:xfrm>
        </p:spPr>
        <p:txBody>
          <a:bodyPr>
            <a:normAutofit/>
          </a:bodyPr>
          <a:lstStyle/>
          <a:p>
            <a:r>
              <a:rPr lang="hu-HU" dirty="0" smtClean="0"/>
              <a:t>Főbb változások a pályázati felhívásban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0"/>
          </p:nvPr>
        </p:nvSpPr>
        <p:spPr>
          <a:xfrm>
            <a:off x="475251" y="727587"/>
            <a:ext cx="11283330" cy="5230761"/>
          </a:xfrm>
        </p:spPr>
        <p:txBody>
          <a:bodyPr/>
          <a:lstStyle/>
          <a:p>
            <a:r>
              <a:rPr lang="hu-HU" sz="1600" b="1" dirty="0" smtClean="0"/>
              <a:t>Jogosultsági kritériumok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Mezőgazdasági árbevétel: elegendő 40% (50% helyett)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Legalább 10 000 euró STÉ üzemméret (348,93 Ft/€ árfolyamon számolva)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Kollektív beruházás: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termelői </a:t>
            </a:r>
            <a:r>
              <a:rPr lang="hu-HU" sz="1400" dirty="0"/>
              <a:t>csoport, </a:t>
            </a:r>
            <a:r>
              <a:rPr lang="hu-HU" sz="1400" dirty="0" smtClean="0"/>
              <a:t>termelői </a:t>
            </a:r>
            <a:r>
              <a:rPr lang="hu-HU" sz="1400" dirty="0"/>
              <a:t>szervezet, </a:t>
            </a:r>
            <a:r>
              <a:rPr lang="hu-HU" sz="1400" dirty="0" smtClean="0"/>
              <a:t>termelői </a:t>
            </a:r>
            <a:r>
              <a:rPr lang="hu-HU" sz="1400" dirty="0"/>
              <a:t>integrációs szervezet, </a:t>
            </a:r>
            <a:r>
              <a:rPr lang="hu-HU" sz="1400" dirty="0" smtClean="0"/>
              <a:t>mezőgazdasági </a:t>
            </a:r>
            <a:r>
              <a:rPr lang="hu-HU" sz="1400" dirty="0"/>
              <a:t>termelők tagságával működő szövetkezet, </a:t>
            </a:r>
            <a:r>
              <a:rPr lang="hu-HU" sz="1400" dirty="0" smtClean="0"/>
              <a:t> </a:t>
            </a:r>
            <a:r>
              <a:rPr lang="hu-HU" sz="1400" dirty="0"/>
              <a:t>szociális szövetkezet </a:t>
            </a:r>
            <a:endParaRPr lang="hu-H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Értékelési szakaszonként legfeljebb </a:t>
            </a:r>
            <a:r>
              <a:rPr lang="hu-HU" sz="1600" b="1" dirty="0" smtClean="0"/>
              <a:t>egy</a:t>
            </a:r>
            <a:r>
              <a:rPr lang="hu-HU" sz="1600" dirty="0" smtClean="0"/>
              <a:t> támogatási kérelem, de eltérő értékelési szakaszokban és különböző megvalósítási helyen ugyanazon kedvezményezett </a:t>
            </a:r>
            <a:r>
              <a:rPr lang="hu-HU" sz="1600" b="1" dirty="0" smtClean="0"/>
              <a:t>többet</a:t>
            </a:r>
            <a:r>
              <a:rPr lang="hu-HU" sz="1600" dirty="0" smtClean="0"/>
              <a:t> is be nyújthat</a:t>
            </a:r>
          </a:p>
          <a:p>
            <a:r>
              <a:rPr lang="hu-HU" sz="1600" b="1" dirty="0" smtClean="0"/>
              <a:t>Elszámolás rendje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Főszabály: </a:t>
            </a:r>
            <a:r>
              <a:rPr lang="hu-HU" sz="1600" b="1" dirty="0" smtClean="0"/>
              <a:t>36 hónapos </a:t>
            </a:r>
            <a:r>
              <a:rPr lang="hu-HU" sz="1600" dirty="0" smtClean="0"/>
              <a:t>megvalósítási határidő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12 hónapon belül a támogatási összeg legalább 10%-</a:t>
            </a:r>
            <a:r>
              <a:rPr lang="hu-HU" sz="1400" dirty="0" err="1" smtClean="0"/>
              <a:t>ával</a:t>
            </a:r>
            <a:endParaRPr lang="hu-HU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24 hónapon belül a támogatási összeg legalább 60%-</a:t>
            </a:r>
            <a:r>
              <a:rPr lang="hu-HU" sz="1400" dirty="0" err="1" smtClean="0"/>
              <a:t>ával</a:t>
            </a:r>
            <a:r>
              <a:rPr lang="hu-HU" sz="1400" dirty="0" smtClean="0"/>
              <a:t> köteles elszámolni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Főszabály: egyszeri elszámolás nem lehetséges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Legalább </a:t>
            </a:r>
            <a:r>
              <a:rPr lang="hu-HU" sz="1600" b="1" dirty="0" smtClean="0"/>
              <a:t>egy</a:t>
            </a:r>
            <a:r>
              <a:rPr lang="hu-HU" sz="1600" dirty="0" smtClean="0"/>
              <a:t>, de legfeljebb </a:t>
            </a:r>
            <a:r>
              <a:rPr lang="hu-HU" sz="1600" b="1" dirty="0" smtClean="0"/>
              <a:t>négy</a:t>
            </a:r>
            <a:r>
              <a:rPr lang="hu-HU" sz="1600" dirty="0" smtClean="0"/>
              <a:t> kifizetési kérelem + záró kifizetési kérelem</a:t>
            </a:r>
          </a:p>
          <a:p>
            <a:r>
              <a:rPr lang="hu-HU" sz="1600" b="1" dirty="0" smtClean="0"/>
              <a:t>Értékelési szempontrendszer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Üzleti terv </a:t>
            </a:r>
          </a:p>
          <a:p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02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Főbb változások a finanszírozásban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u-HU" b="1" dirty="0" smtClean="0"/>
              <a:t>Előleg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Biztosítéknyújtás nélkül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Támogatási összeg legfeljebb 25%-a, de legfeljebb 500 millió 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Igénylést követő legközelebbi időközi kifizetési kérelemben el kell számolni az előleggel, viszont a még el nem számolt támogatás 25%-</a:t>
            </a:r>
            <a:r>
              <a:rPr lang="hu-HU" dirty="0" err="1" smtClean="0"/>
              <a:t>ának</a:t>
            </a:r>
            <a:r>
              <a:rPr lang="hu-HU" dirty="0" smtClean="0"/>
              <a:t> erejéig újra igényelhető (gördülő finanszírozás)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Feltétele: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é</a:t>
            </a:r>
            <a:r>
              <a:rPr lang="hu-HU" dirty="0" smtClean="0"/>
              <a:t>rvényes támogatói okirat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azonos összegű saját erő igazolása (pl. számlapénz)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e</a:t>
            </a:r>
            <a:r>
              <a:rPr lang="hu-HU" dirty="0" smtClean="0"/>
              <a:t>lkülönült fizetési számla (projektszámla)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86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5250" y="372361"/>
            <a:ext cx="9152551" cy="447446"/>
          </a:xfrm>
        </p:spPr>
        <p:txBody>
          <a:bodyPr>
            <a:normAutofit fontScale="90000"/>
          </a:bodyPr>
          <a:lstStyle/>
          <a:p>
            <a:r>
              <a:rPr lang="hu-HU" dirty="0"/>
              <a:t>Főbb változások a finanszírozásban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10"/>
          </p:nvPr>
        </p:nvSpPr>
        <p:spPr>
          <a:xfrm>
            <a:off x="475251" y="819807"/>
            <a:ext cx="11396270" cy="5186386"/>
          </a:xfrm>
        </p:spPr>
        <p:txBody>
          <a:bodyPr/>
          <a:lstStyle/>
          <a:p>
            <a:endParaRPr lang="hu-HU" b="1" dirty="0"/>
          </a:p>
          <a:p>
            <a:r>
              <a:rPr lang="hu-HU" b="1" dirty="0"/>
              <a:t>Kamattámogatás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Projekt elszámolható költségének legfeljebb 10%-a (kezességvállalási díjtámogatás: legfeljebb 5%)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Hatályos támogatói okirat az irányadó: ha csökken az elszámolható költség, csökken az igénybe vehető kamattámogatás összege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DE: a támogatási intenzitás nem haladhatja meg a 65%-</a:t>
            </a:r>
            <a:r>
              <a:rPr lang="hu-HU" dirty="0" err="1"/>
              <a:t>ot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pl. fiatal gazda kiegészítő támogatási intenzitás esetén kamattámogatás nem vehető igénybe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Ha a projekt 70%-</a:t>
            </a:r>
            <a:r>
              <a:rPr lang="hu-HU" dirty="0" err="1"/>
              <a:t>os</a:t>
            </a:r>
            <a:r>
              <a:rPr lang="hu-HU" dirty="0"/>
              <a:t> támogatási intenzitású projektelemeket is tartalmaz (megújuló energia), a teljes projektre számított átlagos intenzitást kell figyelembe venni</a:t>
            </a:r>
          </a:p>
          <a:p>
            <a:pPr lvl="1"/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lvl="1"/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61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5250" y="372361"/>
            <a:ext cx="9152551" cy="447446"/>
          </a:xfrm>
        </p:spPr>
        <p:txBody>
          <a:bodyPr>
            <a:normAutofit fontScale="90000"/>
          </a:bodyPr>
          <a:lstStyle/>
          <a:p>
            <a:r>
              <a:rPr lang="hu-HU" dirty="0"/>
              <a:t>Főbb változások a finanszírozásban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CFF062DF-C892-C81D-0D0E-2EBA2C5DEE7D}"/>
              </a:ext>
            </a:extLst>
          </p:cNvPr>
          <p:cNvGrpSpPr/>
          <p:nvPr/>
        </p:nvGrpSpPr>
        <p:grpSpPr>
          <a:xfrm>
            <a:off x="575006" y="1977815"/>
            <a:ext cx="3068901" cy="2902369"/>
            <a:chOff x="575006" y="1629624"/>
            <a:chExt cx="3068901" cy="2902369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1715A9B0-FCEC-12B0-657E-711FBAF8B78A}"/>
                </a:ext>
              </a:extLst>
            </p:cNvPr>
            <p:cNvSpPr/>
            <p:nvPr/>
          </p:nvSpPr>
          <p:spPr>
            <a:xfrm>
              <a:off x="575006" y="1629624"/>
              <a:ext cx="3064485" cy="447446"/>
            </a:xfrm>
            <a:prstGeom prst="rect">
              <a:avLst/>
            </a:prstGeom>
            <a:solidFill>
              <a:srgbClr val="03516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Projekt elszámolható összköltsége</a:t>
              </a:r>
            </a:p>
          </p:txBody>
        </p:sp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70717BCC-EECB-86CF-F06C-F996E4FE642E}"/>
                </a:ext>
              </a:extLst>
            </p:cNvPr>
            <p:cNvSpPr/>
            <p:nvPr/>
          </p:nvSpPr>
          <p:spPr>
            <a:xfrm>
              <a:off x="575007" y="2077070"/>
              <a:ext cx="3064486" cy="44744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 m Ft</a:t>
              </a:r>
            </a:p>
          </p:txBody>
        </p:sp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21C7ADCA-17C2-B49F-0972-3328C569A721}"/>
                </a:ext>
              </a:extLst>
            </p:cNvPr>
            <p:cNvSpPr/>
            <p:nvPr/>
          </p:nvSpPr>
          <p:spPr>
            <a:xfrm>
              <a:off x="575007" y="2524516"/>
              <a:ext cx="1534450" cy="447446"/>
            </a:xfrm>
            <a:prstGeom prst="rect">
              <a:avLst/>
            </a:prstGeom>
            <a:solidFill>
              <a:srgbClr val="3F8A9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 m Ft</a:t>
              </a:r>
            </a:p>
          </p:txBody>
        </p:sp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E8157E64-1BD6-37BE-C179-F2C22F5ABF9E}"/>
                </a:ext>
              </a:extLst>
            </p:cNvPr>
            <p:cNvSpPr/>
            <p:nvPr/>
          </p:nvSpPr>
          <p:spPr>
            <a:xfrm>
              <a:off x="2102836" y="2524516"/>
              <a:ext cx="1534450" cy="447446"/>
            </a:xfrm>
            <a:prstGeom prst="rect">
              <a:avLst/>
            </a:prstGeom>
            <a:solidFill>
              <a:srgbClr val="3F8A9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50m Ft</a:t>
              </a:r>
            </a:p>
          </p:txBody>
        </p:sp>
        <p:sp>
          <p:nvSpPr>
            <p:cNvPr id="14" name="Téglalap 13">
              <a:extLst>
                <a:ext uri="{FF2B5EF4-FFF2-40B4-BE49-F238E27FC236}">
                  <a16:creationId xmlns:a16="http://schemas.microsoft.com/office/drawing/2014/main" id="{6FF127C8-4E43-79BB-FB33-7B10067748C5}"/>
                </a:ext>
              </a:extLst>
            </p:cNvPr>
            <p:cNvSpPr/>
            <p:nvPr/>
          </p:nvSpPr>
          <p:spPr>
            <a:xfrm>
              <a:off x="575007" y="2973417"/>
              <a:ext cx="1534450" cy="447446"/>
            </a:xfrm>
            <a:prstGeom prst="rect">
              <a:avLst/>
            </a:prstGeom>
            <a:solidFill>
              <a:srgbClr val="03516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Beruházási támogatás</a:t>
              </a:r>
            </a:p>
          </p:txBody>
        </p:sp>
        <p:sp>
          <p:nvSpPr>
            <p:cNvPr id="15" name="Téglalap 14">
              <a:extLst>
                <a:ext uri="{FF2B5EF4-FFF2-40B4-BE49-F238E27FC236}">
                  <a16:creationId xmlns:a16="http://schemas.microsoft.com/office/drawing/2014/main" id="{34A9B303-6A81-ACEF-D0EC-9DBD833DFA71}"/>
                </a:ext>
              </a:extLst>
            </p:cNvPr>
            <p:cNvSpPr/>
            <p:nvPr/>
          </p:nvSpPr>
          <p:spPr>
            <a:xfrm>
              <a:off x="2102836" y="2971962"/>
              <a:ext cx="1534450" cy="447446"/>
            </a:xfrm>
            <a:prstGeom prst="rect">
              <a:avLst/>
            </a:prstGeom>
            <a:solidFill>
              <a:srgbClr val="03516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Saját erő (</a:t>
              </a:r>
              <a:r>
                <a:rPr kumimoji="0" lang="hu-H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önerő+hitel</a:t>
              </a:r>
              <a:r>
                <a:rPr kumimoji="0" 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6" name="Téglalap 15">
              <a:extLst>
                <a:ext uri="{FF2B5EF4-FFF2-40B4-BE49-F238E27FC236}">
                  <a16:creationId xmlns:a16="http://schemas.microsoft.com/office/drawing/2014/main" id="{85A01F6B-BC20-DFBC-B8C6-565F5A2CE053}"/>
                </a:ext>
              </a:extLst>
            </p:cNvPr>
            <p:cNvSpPr/>
            <p:nvPr/>
          </p:nvSpPr>
          <p:spPr>
            <a:xfrm>
              <a:off x="575007" y="3633339"/>
              <a:ext cx="1778894" cy="4474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Igénybe vehető kamattámogatás</a:t>
              </a:r>
            </a:p>
          </p:txBody>
        </p:sp>
        <p:sp>
          <p:nvSpPr>
            <p:cNvPr id="17" name="Téglalap 16">
              <a:extLst>
                <a:ext uri="{FF2B5EF4-FFF2-40B4-BE49-F238E27FC236}">
                  <a16:creationId xmlns:a16="http://schemas.microsoft.com/office/drawing/2014/main" id="{3A7E157E-59D2-F2E8-BB46-67F18F99BFCD}"/>
                </a:ext>
              </a:extLst>
            </p:cNvPr>
            <p:cNvSpPr/>
            <p:nvPr/>
          </p:nvSpPr>
          <p:spPr>
            <a:xfrm>
              <a:off x="2353901" y="3631884"/>
              <a:ext cx="1290006" cy="447446"/>
            </a:xfrm>
            <a:prstGeom prst="rect">
              <a:avLst/>
            </a:prstGeom>
            <a:solidFill>
              <a:srgbClr val="3F8A9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m Ft</a:t>
              </a:r>
            </a:p>
          </p:txBody>
        </p:sp>
        <p:sp>
          <p:nvSpPr>
            <p:cNvPr id="18" name="Téglalap 17">
              <a:extLst>
                <a:ext uri="{FF2B5EF4-FFF2-40B4-BE49-F238E27FC236}">
                  <a16:creationId xmlns:a16="http://schemas.microsoft.com/office/drawing/2014/main" id="{2E20B923-5836-3281-22AD-3D86CD08BEA2}"/>
                </a:ext>
              </a:extLst>
            </p:cNvPr>
            <p:cNvSpPr/>
            <p:nvPr/>
          </p:nvSpPr>
          <p:spPr>
            <a:xfrm>
              <a:off x="575007" y="4084547"/>
              <a:ext cx="1778894" cy="4474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Igénybe vehető kezességi díjtám.</a:t>
              </a:r>
            </a:p>
          </p:txBody>
        </p:sp>
        <p:sp>
          <p:nvSpPr>
            <p:cNvPr id="19" name="Téglalap 18">
              <a:extLst>
                <a:ext uri="{FF2B5EF4-FFF2-40B4-BE49-F238E27FC236}">
                  <a16:creationId xmlns:a16="http://schemas.microsoft.com/office/drawing/2014/main" id="{11C63E66-4045-2471-F1C1-C0E0924CD422}"/>
                </a:ext>
              </a:extLst>
            </p:cNvPr>
            <p:cNvSpPr/>
            <p:nvPr/>
          </p:nvSpPr>
          <p:spPr>
            <a:xfrm>
              <a:off x="2353901" y="4083092"/>
              <a:ext cx="1290006" cy="447446"/>
            </a:xfrm>
            <a:prstGeom prst="rect">
              <a:avLst/>
            </a:prstGeom>
            <a:solidFill>
              <a:srgbClr val="3F8A9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 m Ft</a:t>
              </a:r>
            </a:p>
          </p:txBody>
        </p:sp>
      </p:grpSp>
      <p:grpSp>
        <p:nvGrpSpPr>
          <p:cNvPr id="45" name="Csoportba foglalás 44">
            <a:extLst>
              <a:ext uri="{FF2B5EF4-FFF2-40B4-BE49-F238E27FC236}">
                <a16:creationId xmlns:a16="http://schemas.microsoft.com/office/drawing/2014/main" id="{63FA7EE2-434A-2BA2-543D-BEC09E84741F}"/>
              </a:ext>
            </a:extLst>
          </p:cNvPr>
          <p:cNvGrpSpPr/>
          <p:nvPr/>
        </p:nvGrpSpPr>
        <p:grpSpPr>
          <a:xfrm>
            <a:off x="4042523" y="1629624"/>
            <a:ext cx="3068901" cy="3252973"/>
            <a:chOff x="4286968" y="1277565"/>
            <a:chExt cx="3068901" cy="3252973"/>
          </a:xfrm>
        </p:grpSpPr>
        <p:grpSp>
          <p:nvGrpSpPr>
            <p:cNvPr id="21" name="Csoportba foglalás 20">
              <a:extLst>
                <a:ext uri="{FF2B5EF4-FFF2-40B4-BE49-F238E27FC236}">
                  <a16:creationId xmlns:a16="http://schemas.microsoft.com/office/drawing/2014/main" id="{C50A160A-4CC9-2670-8346-147C78358A69}"/>
                </a:ext>
              </a:extLst>
            </p:cNvPr>
            <p:cNvGrpSpPr/>
            <p:nvPr/>
          </p:nvGrpSpPr>
          <p:grpSpPr>
            <a:xfrm>
              <a:off x="4286968" y="1628169"/>
              <a:ext cx="3068901" cy="2902369"/>
              <a:chOff x="575006" y="1629624"/>
              <a:chExt cx="3068901" cy="2902369"/>
            </a:xfrm>
          </p:grpSpPr>
          <p:sp>
            <p:nvSpPr>
              <p:cNvPr id="22" name="Téglalap 21">
                <a:extLst>
                  <a:ext uri="{FF2B5EF4-FFF2-40B4-BE49-F238E27FC236}">
                    <a16:creationId xmlns:a16="http://schemas.microsoft.com/office/drawing/2014/main" id="{77A287F4-B02C-512F-9EE5-5B999FD00817}"/>
                  </a:ext>
                </a:extLst>
              </p:cNvPr>
              <p:cNvSpPr/>
              <p:nvPr/>
            </p:nvSpPr>
            <p:spPr>
              <a:xfrm>
                <a:off x="575006" y="1629624"/>
                <a:ext cx="3064485" cy="447446"/>
              </a:xfrm>
              <a:prstGeom prst="rect">
                <a:avLst/>
              </a:prstGeom>
              <a:solidFill>
                <a:srgbClr val="03516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Projekt elszámolható összköltsége</a:t>
                </a:r>
              </a:p>
            </p:txBody>
          </p:sp>
          <p:sp>
            <p:nvSpPr>
              <p:cNvPr id="23" name="Téglalap 22">
                <a:extLst>
                  <a:ext uri="{FF2B5EF4-FFF2-40B4-BE49-F238E27FC236}">
                    <a16:creationId xmlns:a16="http://schemas.microsoft.com/office/drawing/2014/main" id="{7CCA9F83-0CDB-0548-F590-5635EE71A2A4}"/>
                  </a:ext>
                </a:extLst>
              </p:cNvPr>
              <p:cNvSpPr/>
              <p:nvPr/>
            </p:nvSpPr>
            <p:spPr>
              <a:xfrm>
                <a:off x="575007" y="2077070"/>
                <a:ext cx="3064486" cy="44744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100 m Ft</a:t>
                </a:r>
              </a:p>
            </p:txBody>
          </p:sp>
          <p:sp>
            <p:nvSpPr>
              <p:cNvPr id="24" name="Téglalap 23">
                <a:extLst>
                  <a:ext uri="{FF2B5EF4-FFF2-40B4-BE49-F238E27FC236}">
                    <a16:creationId xmlns:a16="http://schemas.microsoft.com/office/drawing/2014/main" id="{3E3CF363-0FFD-6D58-2848-8ABFB3895374}"/>
                  </a:ext>
                </a:extLst>
              </p:cNvPr>
              <p:cNvSpPr/>
              <p:nvPr/>
            </p:nvSpPr>
            <p:spPr>
              <a:xfrm>
                <a:off x="575006" y="2524516"/>
                <a:ext cx="1921327" cy="447446"/>
              </a:xfrm>
              <a:prstGeom prst="rect">
                <a:avLst/>
              </a:prstGeom>
              <a:solidFill>
                <a:srgbClr val="3F8A9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65 m Ft</a:t>
                </a:r>
              </a:p>
            </p:txBody>
          </p:sp>
          <p:sp>
            <p:nvSpPr>
              <p:cNvPr id="25" name="Téglalap 24">
                <a:extLst>
                  <a:ext uri="{FF2B5EF4-FFF2-40B4-BE49-F238E27FC236}">
                    <a16:creationId xmlns:a16="http://schemas.microsoft.com/office/drawing/2014/main" id="{58E25CCB-A6F9-D457-726D-B2F196A0BAE0}"/>
                  </a:ext>
                </a:extLst>
              </p:cNvPr>
              <p:cNvSpPr/>
              <p:nvPr/>
            </p:nvSpPr>
            <p:spPr>
              <a:xfrm>
                <a:off x="2496334" y="2524516"/>
                <a:ext cx="1140952" cy="447446"/>
              </a:xfrm>
              <a:prstGeom prst="rect">
                <a:avLst/>
              </a:prstGeom>
              <a:solidFill>
                <a:srgbClr val="3F8A9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35 m Ft</a:t>
                </a:r>
              </a:p>
            </p:txBody>
          </p:sp>
          <p:sp>
            <p:nvSpPr>
              <p:cNvPr id="26" name="Téglalap 25">
                <a:extLst>
                  <a:ext uri="{FF2B5EF4-FFF2-40B4-BE49-F238E27FC236}">
                    <a16:creationId xmlns:a16="http://schemas.microsoft.com/office/drawing/2014/main" id="{37B7CA9B-1B8F-8D8C-7DD7-AA1826A32A69}"/>
                  </a:ext>
                </a:extLst>
              </p:cNvPr>
              <p:cNvSpPr/>
              <p:nvPr/>
            </p:nvSpPr>
            <p:spPr>
              <a:xfrm>
                <a:off x="575007" y="2973417"/>
                <a:ext cx="1534450" cy="447446"/>
              </a:xfrm>
              <a:prstGeom prst="rect">
                <a:avLst/>
              </a:prstGeom>
              <a:solidFill>
                <a:srgbClr val="03516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Beruházási támogatás</a:t>
                </a:r>
              </a:p>
            </p:txBody>
          </p:sp>
          <p:sp>
            <p:nvSpPr>
              <p:cNvPr id="27" name="Téglalap 26">
                <a:extLst>
                  <a:ext uri="{FF2B5EF4-FFF2-40B4-BE49-F238E27FC236}">
                    <a16:creationId xmlns:a16="http://schemas.microsoft.com/office/drawing/2014/main" id="{A4A36EE9-B92F-0186-AC26-2E8F44EC65FE}"/>
                  </a:ext>
                </a:extLst>
              </p:cNvPr>
              <p:cNvSpPr/>
              <p:nvPr/>
            </p:nvSpPr>
            <p:spPr>
              <a:xfrm>
                <a:off x="2102836" y="2971962"/>
                <a:ext cx="1534450" cy="447446"/>
              </a:xfrm>
              <a:prstGeom prst="rect">
                <a:avLst/>
              </a:prstGeom>
              <a:solidFill>
                <a:srgbClr val="03516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Saját erő (</a:t>
                </a:r>
                <a:r>
                  <a:rPr kumimoji="0" lang="hu-HU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önerő+hitel</a:t>
                </a: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28" name="Téglalap 27">
                <a:extLst>
                  <a:ext uri="{FF2B5EF4-FFF2-40B4-BE49-F238E27FC236}">
                    <a16:creationId xmlns:a16="http://schemas.microsoft.com/office/drawing/2014/main" id="{04D6B0D2-E3E1-F7B2-7197-E5668F1E75CB}"/>
                  </a:ext>
                </a:extLst>
              </p:cNvPr>
              <p:cNvSpPr/>
              <p:nvPr/>
            </p:nvSpPr>
            <p:spPr>
              <a:xfrm>
                <a:off x="575007" y="3633339"/>
                <a:ext cx="1778894" cy="44744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Igénybe vehető kamattámogatás</a:t>
                </a:r>
              </a:p>
            </p:txBody>
          </p:sp>
          <p:sp>
            <p:nvSpPr>
              <p:cNvPr id="29" name="Téglalap 28">
                <a:extLst>
                  <a:ext uri="{FF2B5EF4-FFF2-40B4-BE49-F238E27FC236}">
                    <a16:creationId xmlns:a16="http://schemas.microsoft.com/office/drawing/2014/main" id="{A9420D5F-32D8-393D-1878-4D77FC38DE24}"/>
                  </a:ext>
                </a:extLst>
              </p:cNvPr>
              <p:cNvSpPr/>
              <p:nvPr/>
            </p:nvSpPr>
            <p:spPr>
              <a:xfrm>
                <a:off x="2353901" y="3631884"/>
                <a:ext cx="1290006" cy="447446"/>
              </a:xfrm>
              <a:prstGeom prst="rect">
                <a:avLst/>
              </a:prstGeom>
              <a:solidFill>
                <a:srgbClr val="3F8A9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m Ft</a:t>
                </a:r>
              </a:p>
            </p:txBody>
          </p:sp>
          <p:sp>
            <p:nvSpPr>
              <p:cNvPr id="30" name="Téglalap 29">
                <a:extLst>
                  <a:ext uri="{FF2B5EF4-FFF2-40B4-BE49-F238E27FC236}">
                    <a16:creationId xmlns:a16="http://schemas.microsoft.com/office/drawing/2014/main" id="{42899229-0619-265E-7F5D-AB16D7200E61}"/>
                  </a:ext>
                </a:extLst>
              </p:cNvPr>
              <p:cNvSpPr/>
              <p:nvPr/>
            </p:nvSpPr>
            <p:spPr>
              <a:xfrm>
                <a:off x="575007" y="4084547"/>
                <a:ext cx="1778894" cy="44744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Igénybe vehető kezességi díjtám.</a:t>
                </a:r>
              </a:p>
            </p:txBody>
          </p:sp>
          <p:sp>
            <p:nvSpPr>
              <p:cNvPr id="31" name="Téglalap 30">
                <a:extLst>
                  <a:ext uri="{FF2B5EF4-FFF2-40B4-BE49-F238E27FC236}">
                    <a16:creationId xmlns:a16="http://schemas.microsoft.com/office/drawing/2014/main" id="{6B50C89A-711D-E57A-A6B0-7338DEC6D99F}"/>
                  </a:ext>
                </a:extLst>
              </p:cNvPr>
              <p:cNvSpPr/>
              <p:nvPr/>
            </p:nvSpPr>
            <p:spPr>
              <a:xfrm>
                <a:off x="2353901" y="4083092"/>
                <a:ext cx="1290006" cy="447446"/>
              </a:xfrm>
              <a:prstGeom prst="rect">
                <a:avLst/>
              </a:prstGeom>
              <a:solidFill>
                <a:srgbClr val="3F8A9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m Ft</a:t>
                </a:r>
              </a:p>
            </p:txBody>
          </p:sp>
        </p:grpSp>
        <p:sp>
          <p:nvSpPr>
            <p:cNvPr id="32" name="Téglalap 31">
              <a:extLst>
                <a:ext uri="{FF2B5EF4-FFF2-40B4-BE49-F238E27FC236}">
                  <a16:creationId xmlns:a16="http://schemas.microsoft.com/office/drawing/2014/main" id="{36DADA05-59A1-682B-FAC7-096396C294A6}"/>
                </a:ext>
              </a:extLst>
            </p:cNvPr>
            <p:cNvSpPr/>
            <p:nvPr/>
          </p:nvSpPr>
          <p:spPr>
            <a:xfrm>
              <a:off x="4286969" y="1277565"/>
              <a:ext cx="3068900" cy="3468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Fiatal gazda +15%</a:t>
              </a:r>
            </a:p>
          </p:txBody>
        </p:sp>
      </p:grpSp>
      <p:grpSp>
        <p:nvGrpSpPr>
          <p:cNvPr id="50" name="Csoportba foglalás 49">
            <a:extLst>
              <a:ext uri="{FF2B5EF4-FFF2-40B4-BE49-F238E27FC236}">
                <a16:creationId xmlns:a16="http://schemas.microsoft.com/office/drawing/2014/main" id="{680EA889-E1AA-B51C-8541-56CD9CDF0923}"/>
              </a:ext>
            </a:extLst>
          </p:cNvPr>
          <p:cNvGrpSpPr/>
          <p:nvPr/>
        </p:nvGrpSpPr>
        <p:grpSpPr>
          <a:xfrm>
            <a:off x="7252438" y="1476058"/>
            <a:ext cx="4449094" cy="3377549"/>
            <a:chOff x="7262673" y="1154444"/>
            <a:chExt cx="4449094" cy="3377549"/>
          </a:xfrm>
        </p:grpSpPr>
        <p:grpSp>
          <p:nvGrpSpPr>
            <p:cNvPr id="33" name="Csoportba foglalás 32">
              <a:extLst>
                <a:ext uri="{FF2B5EF4-FFF2-40B4-BE49-F238E27FC236}">
                  <a16:creationId xmlns:a16="http://schemas.microsoft.com/office/drawing/2014/main" id="{462CE704-3157-8995-C34F-34E0C966AC60}"/>
                </a:ext>
              </a:extLst>
            </p:cNvPr>
            <p:cNvGrpSpPr/>
            <p:nvPr/>
          </p:nvGrpSpPr>
          <p:grpSpPr>
            <a:xfrm>
              <a:off x="8639253" y="1629624"/>
              <a:ext cx="3068901" cy="2902369"/>
              <a:chOff x="575006" y="1629624"/>
              <a:chExt cx="3068901" cy="2902369"/>
            </a:xfrm>
          </p:grpSpPr>
          <p:sp>
            <p:nvSpPr>
              <p:cNvPr id="34" name="Téglalap 33">
                <a:extLst>
                  <a:ext uri="{FF2B5EF4-FFF2-40B4-BE49-F238E27FC236}">
                    <a16:creationId xmlns:a16="http://schemas.microsoft.com/office/drawing/2014/main" id="{049FF418-9F80-DA34-1FA6-AC3CCCD362BD}"/>
                  </a:ext>
                </a:extLst>
              </p:cNvPr>
              <p:cNvSpPr/>
              <p:nvPr/>
            </p:nvSpPr>
            <p:spPr>
              <a:xfrm>
                <a:off x="575006" y="1629624"/>
                <a:ext cx="3064485" cy="447446"/>
              </a:xfrm>
              <a:prstGeom prst="rect">
                <a:avLst/>
              </a:prstGeom>
              <a:solidFill>
                <a:srgbClr val="03516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Projekt elszámolható összköltsége</a:t>
                </a:r>
              </a:p>
            </p:txBody>
          </p:sp>
          <p:sp>
            <p:nvSpPr>
              <p:cNvPr id="35" name="Téglalap 34">
                <a:extLst>
                  <a:ext uri="{FF2B5EF4-FFF2-40B4-BE49-F238E27FC236}">
                    <a16:creationId xmlns:a16="http://schemas.microsoft.com/office/drawing/2014/main" id="{C93AAF27-1997-533C-8CF4-D0F97445AFBB}"/>
                  </a:ext>
                </a:extLst>
              </p:cNvPr>
              <p:cNvSpPr/>
              <p:nvPr/>
            </p:nvSpPr>
            <p:spPr>
              <a:xfrm>
                <a:off x="575007" y="2077070"/>
                <a:ext cx="3064486" cy="44744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100 m Ft</a:t>
                </a:r>
              </a:p>
            </p:txBody>
          </p:sp>
          <p:sp>
            <p:nvSpPr>
              <p:cNvPr id="36" name="Téglalap 35">
                <a:extLst>
                  <a:ext uri="{FF2B5EF4-FFF2-40B4-BE49-F238E27FC236}">
                    <a16:creationId xmlns:a16="http://schemas.microsoft.com/office/drawing/2014/main" id="{8617E7AD-5B05-0577-6221-6A1EAC25ACCA}"/>
                  </a:ext>
                </a:extLst>
              </p:cNvPr>
              <p:cNvSpPr/>
              <p:nvPr/>
            </p:nvSpPr>
            <p:spPr>
              <a:xfrm>
                <a:off x="575007" y="2524516"/>
                <a:ext cx="1612504" cy="447446"/>
              </a:xfrm>
              <a:prstGeom prst="rect">
                <a:avLst/>
              </a:prstGeom>
              <a:solidFill>
                <a:srgbClr val="3F8A9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54 m Ft</a:t>
                </a:r>
              </a:p>
            </p:txBody>
          </p:sp>
          <p:sp>
            <p:nvSpPr>
              <p:cNvPr id="37" name="Téglalap 36">
                <a:extLst>
                  <a:ext uri="{FF2B5EF4-FFF2-40B4-BE49-F238E27FC236}">
                    <a16:creationId xmlns:a16="http://schemas.microsoft.com/office/drawing/2014/main" id="{B81D89E0-DD12-5DA6-1EEF-0DB29A2D281B}"/>
                  </a:ext>
                </a:extLst>
              </p:cNvPr>
              <p:cNvSpPr/>
              <p:nvPr/>
            </p:nvSpPr>
            <p:spPr>
              <a:xfrm>
                <a:off x="2187511" y="2524516"/>
                <a:ext cx="1449775" cy="447446"/>
              </a:xfrm>
              <a:prstGeom prst="rect">
                <a:avLst/>
              </a:prstGeom>
              <a:solidFill>
                <a:srgbClr val="3F8A9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46 m Ft</a:t>
                </a:r>
              </a:p>
            </p:txBody>
          </p:sp>
          <p:sp>
            <p:nvSpPr>
              <p:cNvPr id="38" name="Téglalap 37">
                <a:extLst>
                  <a:ext uri="{FF2B5EF4-FFF2-40B4-BE49-F238E27FC236}">
                    <a16:creationId xmlns:a16="http://schemas.microsoft.com/office/drawing/2014/main" id="{5049F230-6279-62F6-6C65-0B7C06DCAE18}"/>
                  </a:ext>
                </a:extLst>
              </p:cNvPr>
              <p:cNvSpPr/>
              <p:nvPr/>
            </p:nvSpPr>
            <p:spPr>
              <a:xfrm>
                <a:off x="575007" y="2973417"/>
                <a:ext cx="1612504" cy="447446"/>
              </a:xfrm>
              <a:prstGeom prst="rect">
                <a:avLst/>
              </a:prstGeom>
              <a:solidFill>
                <a:srgbClr val="03516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Beruházási támogatás</a:t>
                </a:r>
              </a:p>
            </p:txBody>
          </p:sp>
          <p:sp>
            <p:nvSpPr>
              <p:cNvPr id="39" name="Téglalap 38">
                <a:extLst>
                  <a:ext uri="{FF2B5EF4-FFF2-40B4-BE49-F238E27FC236}">
                    <a16:creationId xmlns:a16="http://schemas.microsoft.com/office/drawing/2014/main" id="{B1C5F829-DE63-659F-FC0F-6F376C522DCE}"/>
                  </a:ext>
                </a:extLst>
              </p:cNvPr>
              <p:cNvSpPr/>
              <p:nvPr/>
            </p:nvSpPr>
            <p:spPr>
              <a:xfrm>
                <a:off x="2187510" y="2971962"/>
                <a:ext cx="1449775" cy="447446"/>
              </a:xfrm>
              <a:prstGeom prst="rect">
                <a:avLst/>
              </a:prstGeom>
              <a:solidFill>
                <a:srgbClr val="03516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Saját erő (</a:t>
                </a:r>
                <a:r>
                  <a:rPr kumimoji="0" lang="hu-HU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önerő+hitel</a:t>
                </a: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0" name="Téglalap 39">
                <a:extLst>
                  <a:ext uri="{FF2B5EF4-FFF2-40B4-BE49-F238E27FC236}">
                    <a16:creationId xmlns:a16="http://schemas.microsoft.com/office/drawing/2014/main" id="{8D3C5AA2-D70A-A845-143D-C1BD7FBF4C7D}"/>
                  </a:ext>
                </a:extLst>
              </p:cNvPr>
              <p:cNvSpPr/>
              <p:nvPr/>
            </p:nvSpPr>
            <p:spPr>
              <a:xfrm>
                <a:off x="575007" y="3633339"/>
                <a:ext cx="1778894" cy="44744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Igénybe vehető kamattámogatás</a:t>
                </a:r>
              </a:p>
            </p:txBody>
          </p:sp>
          <p:sp>
            <p:nvSpPr>
              <p:cNvPr id="41" name="Téglalap 40">
                <a:extLst>
                  <a:ext uri="{FF2B5EF4-FFF2-40B4-BE49-F238E27FC236}">
                    <a16:creationId xmlns:a16="http://schemas.microsoft.com/office/drawing/2014/main" id="{A77E014B-186B-38A8-9300-90752065803D}"/>
                  </a:ext>
                </a:extLst>
              </p:cNvPr>
              <p:cNvSpPr/>
              <p:nvPr/>
            </p:nvSpPr>
            <p:spPr>
              <a:xfrm>
                <a:off x="2353901" y="3631884"/>
                <a:ext cx="1290006" cy="447446"/>
              </a:xfrm>
              <a:prstGeom prst="rect">
                <a:avLst/>
              </a:prstGeom>
              <a:solidFill>
                <a:srgbClr val="3F8A9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 m Ft</a:t>
                </a:r>
              </a:p>
            </p:txBody>
          </p:sp>
          <p:sp>
            <p:nvSpPr>
              <p:cNvPr id="42" name="Téglalap 41">
                <a:extLst>
                  <a:ext uri="{FF2B5EF4-FFF2-40B4-BE49-F238E27FC236}">
                    <a16:creationId xmlns:a16="http://schemas.microsoft.com/office/drawing/2014/main" id="{DEF96A60-4DF4-200E-BF34-8A0116000279}"/>
                  </a:ext>
                </a:extLst>
              </p:cNvPr>
              <p:cNvSpPr/>
              <p:nvPr/>
            </p:nvSpPr>
            <p:spPr>
              <a:xfrm>
                <a:off x="575007" y="4084547"/>
                <a:ext cx="1778894" cy="44744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Igénybe vehető kezességi díjtám.</a:t>
                </a:r>
              </a:p>
            </p:txBody>
          </p:sp>
          <p:sp>
            <p:nvSpPr>
              <p:cNvPr id="43" name="Téglalap 42">
                <a:extLst>
                  <a:ext uri="{FF2B5EF4-FFF2-40B4-BE49-F238E27FC236}">
                    <a16:creationId xmlns:a16="http://schemas.microsoft.com/office/drawing/2014/main" id="{C5786FA7-66CD-7516-A55A-433FC97A1763}"/>
                  </a:ext>
                </a:extLst>
              </p:cNvPr>
              <p:cNvSpPr/>
              <p:nvPr/>
            </p:nvSpPr>
            <p:spPr>
              <a:xfrm>
                <a:off x="2353901" y="4083092"/>
                <a:ext cx="1290006" cy="447446"/>
              </a:xfrm>
              <a:prstGeom prst="rect">
                <a:avLst/>
              </a:prstGeom>
              <a:solidFill>
                <a:srgbClr val="3F8A9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 m Ft</a:t>
                </a:r>
              </a:p>
            </p:txBody>
          </p:sp>
        </p:grpSp>
        <p:sp>
          <p:nvSpPr>
            <p:cNvPr id="44" name="Téglalap 43">
              <a:extLst>
                <a:ext uri="{FF2B5EF4-FFF2-40B4-BE49-F238E27FC236}">
                  <a16:creationId xmlns:a16="http://schemas.microsoft.com/office/drawing/2014/main" id="{03E2239B-4BB7-D4AE-2778-016467AE303C}"/>
                </a:ext>
              </a:extLst>
            </p:cNvPr>
            <p:cNvSpPr/>
            <p:nvPr/>
          </p:nvSpPr>
          <p:spPr>
            <a:xfrm>
              <a:off x="8649488" y="1154444"/>
              <a:ext cx="3062279" cy="4643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Megújuló energiával kombinált beruházás</a:t>
              </a:r>
            </a:p>
          </p:txBody>
        </p:sp>
        <p:sp>
          <p:nvSpPr>
            <p:cNvPr id="46" name="Téglalap 45">
              <a:extLst>
                <a:ext uri="{FF2B5EF4-FFF2-40B4-BE49-F238E27FC236}">
                  <a16:creationId xmlns:a16="http://schemas.microsoft.com/office/drawing/2014/main" id="{24133338-E393-448F-E795-C3626726FEC9}"/>
                </a:ext>
              </a:extLst>
            </p:cNvPr>
            <p:cNvSpPr/>
            <p:nvPr/>
          </p:nvSpPr>
          <p:spPr>
            <a:xfrm>
              <a:off x="8635845" y="2087899"/>
              <a:ext cx="949919" cy="435162"/>
            </a:xfrm>
            <a:prstGeom prst="rect">
              <a:avLst/>
            </a:prstGeom>
            <a:solidFill>
              <a:schemeClr val="accent1">
                <a:lumMod val="50000"/>
                <a:alpha val="80000"/>
              </a:schemeClr>
            </a:solidFill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20 m Ft</a:t>
              </a:r>
            </a:p>
          </p:txBody>
        </p:sp>
        <p:sp>
          <p:nvSpPr>
            <p:cNvPr id="47" name="Nyíl: jobbra mutató 46">
              <a:extLst>
                <a:ext uri="{FF2B5EF4-FFF2-40B4-BE49-F238E27FC236}">
                  <a16:creationId xmlns:a16="http://schemas.microsoft.com/office/drawing/2014/main" id="{8B96B8F3-AA23-42F0-3A22-F608F8ED94F3}"/>
                </a:ext>
              </a:extLst>
            </p:cNvPr>
            <p:cNvSpPr/>
            <p:nvPr/>
          </p:nvSpPr>
          <p:spPr>
            <a:xfrm>
              <a:off x="7267074" y="2148776"/>
              <a:ext cx="1372180" cy="306943"/>
            </a:xfrm>
            <a:prstGeom prst="rightArrow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Megújuló energia</a:t>
              </a:r>
            </a:p>
          </p:txBody>
        </p:sp>
        <p:sp>
          <p:nvSpPr>
            <p:cNvPr id="48" name="Nyíl: jobbra mutató 47">
              <a:extLst>
                <a:ext uri="{FF2B5EF4-FFF2-40B4-BE49-F238E27FC236}">
                  <a16:creationId xmlns:a16="http://schemas.microsoft.com/office/drawing/2014/main" id="{074FF866-76A8-1A1D-2566-7CAACE7B9C44}"/>
                </a:ext>
              </a:extLst>
            </p:cNvPr>
            <p:cNvSpPr/>
            <p:nvPr/>
          </p:nvSpPr>
          <p:spPr>
            <a:xfrm>
              <a:off x="7262673" y="2608119"/>
              <a:ext cx="1372180" cy="306943"/>
            </a:xfrm>
            <a:prstGeom prst="rightArrow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Megújuló energia</a:t>
              </a:r>
            </a:p>
          </p:txBody>
        </p:sp>
        <p:sp>
          <p:nvSpPr>
            <p:cNvPr id="49" name="Téglalap 48">
              <a:extLst>
                <a:ext uri="{FF2B5EF4-FFF2-40B4-BE49-F238E27FC236}">
                  <a16:creationId xmlns:a16="http://schemas.microsoft.com/office/drawing/2014/main" id="{67E820B2-5FF6-325F-B0AB-6357196DBA3C}"/>
                </a:ext>
              </a:extLst>
            </p:cNvPr>
            <p:cNvSpPr/>
            <p:nvPr/>
          </p:nvSpPr>
          <p:spPr>
            <a:xfrm>
              <a:off x="8649488" y="2529203"/>
              <a:ext cx="461317" cy="435162"/>
            </a:xfrm>
            <a:prstGeom prst="rect">
              <a:avLst/>
            </a:prstGeom>
            <a:solidFill>
              <a:schemeClr val="accent1">
                <a:lumMod val="50000"/>
                <a:alpha val="80000"/>
              </a:schemeClr>
            </a:solidFill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14 m 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4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Főbb változások a finanszírozásban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u-HU" b="1" dirty="0"/>
              <a:t>Kamattámogatás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Külön pályázati felhívás → külön támogatási kérelem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Feltételek: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érvényes támogatói okirat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Hitelszerződés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Kamattámogatási konstrukció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Fix kamatozású , legalább 5, de legfeljebb 15 éves futamidejű beruházási hitel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Kizárólag forint alapú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Megvalósítási időszak: ténylegesen felmerült („megszolgált”) kamat számolható el utólag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dirty="0" smtClean="0"/>
              <a:t>Ami még fennmarad kamattámogatási összeg keretéből: előre kell teljesíteni, záró kifizetési kérelemben egy összegben elszámolható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Fenntartási időszak 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56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grár">
      <a:dk1>
        <a:srgbClr val="023142"/>
      </a:dk1>
      <a:lt1>
        <a:srgbClr val="FFFFFF"/>
      </a:lt1>
      <a:dk2>
        <a:srgbClr val="023142"/>
      </a:dk2>
      <a:lt2>
        <a:srgbClr val="FFFFFF"/>
      </a:lt2>
      <a:accent1>
        <a:srgbClr val="12A537"/>
      </a:accent1>
      <a:accent2>
        <a:srgbClr val="FBB900"/>
      </a:accent2>
      <a:accent3>
        <a:srgbClr val="023142"/>
      </a:accent3>
      <a:accent4>
        <a:srgbClr val="F39200"/>
      </a:accent4>
      <a:accent5>
        <a:srgbClr val="66AEC2"/>
      </a:accent5>
      <a:accent6>
        <a:srgbClr val="14141E"/>
      </a:accent6>
      <a:hlink>
        <a:srgbClr val="FBB900"/>
      </a:hlink>
      <a:folHlink>
        <a:srgbClr val="12A537"/>
      </a:folHlink>
    </a:clrScheme>
    <a:fontScheme name="1. egyéni sém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yar Bankholding PowerPoint Template" id="{CF3C66F4-72F2-A847-A3C5-BCA019B85B04}" vid="{5C38CAE6-174E-3543-99BC-7CB1585DAB27}"/>
    </a:ext>
  </a:extLst>
</a:theme>
</file>

<file path=ppt/theme/theme2.xml><?xml version="1.0" encoding="utf-8"?>
<a:theme xmlns:a="http://schemas.openxmlformats.org/drawingml/2006/main" name="1_Office Theme">
  <a:themeElements>
    <a:clrScheme name="Agrár">
      <a:dk1>
        <a:srgbClr val="023142"/>
      </a:dk1>
      <a:lt1>
        <a:srgbClr val="FFFFFF"/>
      </a:lt1>
      <a:dk2>
        <a:srgbClr val="023142"/>
      </a:dk2>
      <a:lt2>
        <a:srgbClr val="FFFFFF"/>
      </a:lt2>
      <a:accent1>
        <a:srgbClr val="12A537"/>
      </a:accent1>
      <a:accent2>
        <a:srgbClr val="FBB900"/>
      </a:accent2>
      <a:accent3>
        <a:srgbClr val="023142"/>
      </a:accent3>
      <a:accent4>
        <a:srgbClr val="F39200"/>
      </a:accent4>
      <a:accent5>
        <a:srgbClr val="66AEC2"/>
      </a:accent5>
      <a:accent6>
        <a:srgbClr val="14141E"/>
      </a:accent6>
      <a:hlink>
        <a:srgbClr val="FBB900"/>
      </a:hlink>
      <a:folHlink>
        <a:srgbClr val="12A537"/>
      </a:folHlink>
    </a:clrScheme>
    <a:fontScheme name="1. egyéni séma">
      <a:majorFont>
        <a:latin typeface="Panton Black Caps"/>
        <a:ea typeface=""/>
        <a:cs typeface=""/>
      </a:majorFont>
      <a:minorFont>
        <a:latin typeface="Panton Light Cap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yar Bankholding PowerPoint Template" id="{CF3C66F4-72F2-A847-A3C5-BCA019B85B04}" vid="{5C38CAE6-174E-3543-99BC-7CB1585DAB27}"/>
    </a:ext>
  </a:extLst>
</a:theme>
</file>

<file path=ppt/theme/theme3.xml><?xml version="1.0" encoding="utf-8"?>
<a:theme xmlns:a="http://schemas.openxmlformats.org/drawingml/2006/main" name="2_Office Theme">
  <a:themeElements>
    <a:clrScheme name="Agrár">
      <a:dk1>
        <a:srgbClr val="023142"/>
      </a:dk1>
      <a:lt1>
        <a:srgbClr val="FFFFFF"/>
      </a:lt1>
      <a:dk2>
        <a:srgbClr val="023142"/>
      </a:dk2>
      <a:lt2>
        <a:srgbClr val="FFFFFF"/>
      </a:lt2>
      <a:accent1>
        <a:srgbClr val="12A537"/>
      </a:accent1>
      <a:accent2>
        <a:srgbClr val="FBB900"/>
      </a:accent2>
      <a:accent3>
        <a:srgbClr val="023142"/>
      </a:accent3>
      <a:accent4>
        <a:srgbClr val="F39200"/>
      </a:accent4>
      <a:accent5>
        <a:srgbClr val="66AEC2"/>
      </a:accent5>
      <a:accent6>
        <a:srgbClr val="14141E"/>
      </a:accent6>
      <a:hlink>
        <a:srgbClr val="FBB900"/>
      </a:hlink>
      <a:folHlink>
        <a:srgbClr val="12A537"/>
      </a:folHlink>
    </a:clrScheme>
    <a:fontScheme name="1. egyéni séma">
      <a:majorFont>
        <a:latin typeface="Panton Black Caps"/>
        <a:ea typeface=""/>
        <a:cs typeface=""/>
      </a:majorFont>
      <a:minorFont>
        <a:latin typeface="Panton Light Cap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yar Bankholding PowerPoint Template" id="{CF3C66F4-72F2-A847-A3C5-BCA019B85B04}" vid="{5C38CAE6-174E-3543-99BC-7CB1585DAB2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69919a-48c4-4514-bb16-5e732d5073e2"/>
    <lcf76f155ced4ddcb4097134ff3c332f xmlns="50b54f30-8d09-4cab-953f-d9b455d9dab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1FC3DE89C1425418A5CCF1FF1AEA01C" ma:contentTypeVersion="12" ma:contentTypeDescription="Új dokumentum létrehozása." ma:contentTypeScope="" ma:versionID="116b9ae18e613a2138a3214311cec1ec">
  <xsd:schema xmlns:xsd="http://www.w3.org/2001/XMLSchema" xmlns:xs="http://www.w3.org/2001/XMLSchema" xmlns:p="http://schemas.microsoft.com/office/2006/metadata/properties" xmlns:ns2="50b54f30-8d09-4cab-953f-d9b455d9dabe" xmlns:ns3="0869919a-48c4-4514-bb16-5e732d5073e2" targetNamespace="http://schemas.microsoft.com/office/2006/metadata/properties" ma:root="true" ma:fieldsID="a672b3865b92969530d6f78d75ad39de" ns2:_="" ns3:_="">
    <xsd:import namespace="50b54f30-8d09-4cab-953f-d9b455d9dabe"/>
    <xsd:import namespace="0869919a-48c4-4514-bb16-5e732d5073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54f30-8d09-4cab-953f-d9b455d9da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épcímkék" ma:readOnly="false" ma:fieldId="{5cf76f15-5ced-4ddc-b409-7134ff3c332f}" ma:taxonomyMulti="true" ma:sspId="5ecacdaf-1b94-43e1-b748-58fdabb795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9919a-48c4-4514-bb16-5e732d5073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6ed81cc-ffbc-41ed-b72b-7a283c501e81}" ma:internalName="TaxCatchAll" ma:showField="CatchAllData" ma:web="0869919a-48c4-4514-bb16-5e732d5073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809424-1D56-48FC-98CE-8AFB16EFD373}">
  <ds:schemaRefs>
    <ds:schemaRef ds:uri="http://purl.org/dc/dcmitype/"/>
    <ds:schemaRef ds:uri="0869919a-48c4-4514-bb16-5e732d5073e2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50b54f30-8d09-4cab-953f-d9b455d9dab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DCFEA7-EE24-45F7-A833-E95BC9535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b54f30-8d09-4cab-953f-d9b455d9dabe"/>
    <ds:schemaRef ds:uri="0869919a-48c4-4514-bb16-5e732d5073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F7AE09-4E06-4F15-9F1F-6857409F07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7838</TotalTime>
  <Words>665</Words>
  <Application>Microsoft Office PowerPoint</Application>
  <PresentationFormat>Szélesvásznú</PresentationFormat>
  <Paragraphs>154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11</vt:i4>
      </vt:variant>
    </vt:vector>
  </HeadingPairs>
  <TitlesOfParts>
    <vt:vector size="19" baseType="lpstr">
      <vt:lpstr>Calibri</vt:lpstr>
      <vt:lpstr>Open Sans</vt:lpstr>
      <vt:lpstr>Calibri Light</vt:lpstr>
      <vt:lpstr>Arial</vt:lpstr>
      <vt:lpstr>Cambria Math</vt:lpstr>
      <vt:lpstr>Office Theme</vt:lpstr>
      <vt:lpstr>1_Office Theme</vt:lpstr>
      <vt:lpstr>2_Office Theme</vt:lpstr>
      <vt:lpstr>Az új vidékfejlesztési beruházási pályázatok finanszírozása</vt:lpstr>
      <vt:lpstr>A VP beruházási keret és a beruházási árindex változásai</vt:lpstr>
      <vt:lpstr>KAP Stratégiai Terv (2023-2027) beruházási források</vt:lpstr>
      <vt:lpstr>Pályázati menetrend</vt:lpstr>
      <vt:lpstr>Főbb változások a pályázati felhívásban</vt:lpstr>
      <vt:lpstr>Főbb változások a finanszírozásban</vt:lpstr>
      <vt:lpstr>Főbb változások a finanszírozásban</vt:lpstr>
      <vt:lpstr>Főbb változások a finanszírozásban</vt:lpstr>
      <vt:lpstr>Főbb változások a finanszírozásban</vt:lpstr>
      <vt:lpstr>Irányadó hosszú távú hazai bankközi hitelráták (Birs)</vt:lpstr>
      <vt:lpstr>Köszönöm megtisztelő figyelmüket!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</dc:title>
  <dc:creator>Dósa Péter</dc:creator>
  <cp:lastModifiedBy>Mezei Dávid</cp:lastModifiedBy>
  <cp:revision>203</cp:revision>
  <dcterms:created xsi:type="dcterms:W3CDTF">2021-10-11T10:33:08Z</dcterms:created>
  <dcterms:modified xsi:type="dcterms:W3CDTF">2024-05-27T13:03:43Z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0x01010031FC3DE89C1425418A5CCF1FF1AEA01C</vt:lpwstr>
  </property>
</Properties>
</file>