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82" r:id="rId5"/>
    <p:sldMasterId id="2147483699" r:id="rId6"/>
    <p:sldMasterId id="2147483732" r:id="rId7"/>
  </p:sldMasterIdLst>
  <p:notesMasterIdLst>
    <p:notesMasterId r:id="rId18"/>
  </p:notesMasterIdLst>
  <p:handoutMasterIdLst>
    <p:handoutMasterId r:id="rId19"/>
  </p:handoutMasterIdLst>
  <p:sldIdLst>
    <p:sldId id="357" r:id="rId8"/>
    <p:sldId id="352" r:id="rId9"/>
    <p:sldId id="359" r:id="rId10"/>
    <p:sldId id="360" r:id="rId11"/>
    <p:sldId id="368" r:id="rId12"/>
    <p:sldId id="372" r:id="rId13"/>
    <p:sldId id="364" r:id="rId14"/>
    <p:sldId id="367" r:id="rId15"/>
    <p:sldId id="380" r:id="rId16"/>
    <p:sldId id="293" r:id="rId17"/>
  </p:sldIdLst>
  <p:sldSz cx="12192000" cy="6858000"/>
  <p:notesSz cx="6858000" cy="9144000"/>
  <p:embeddedFontLst>
    <p:embeddedFont>
      <p:font typeface="Aptos Narrow" panose="020B0004020202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ík Tímea" initials="ST" lastIdx="1" clrIdx="0">
    <p:extLst>
      <p:ext uri="{19B8F6BF-5375-455C-9EA6-DF929625EA0E}">
        <p15:presenceInfo xmlns:p15="http://schemas.microsoft.com/office/powerpoint/2012/main" userId="S-1-5-21-4201883701-1158739839-2447186094-39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C5C"/>
    <a:srgbClr val="FBB900"/>
    <a:srgbClr val="12A537"/>
    <a:srgbClr val="F69F1C"/>
    <a:srgbClr val="03516D"/>
    <a:srgbClr val="F6A01C"/>
    <a:srgbClr val="FBB913"/>
    <a:srgbClr val="023142"/>
    <a:srgbClr val="7F7F7F"/>
    <a:srgbClr val="EBB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0" autoAdjust="0"/>
    <p:restoredTop sz="96327" autoAdjust="0"/>
  </p:normalViewPr>
  <p:slideViewPr>
    <p:cSldViewPr snapToGrid="0" snapToObjects="1">
      <p:cViewPr varScale="1">
        <p:scale>
          <a:sx n="110" d="100"/>
          <a:sy n="110" d="100"/>
        </p:scale>
        <p:origin x="570" y="114"/>
      </p:cViewPr>
      <p:guideLst/>
    </p:cSldViewPr>
  </p:slideViewPr>
  <p:outlineViewPr>
    <p:cViewPr>
      <p:scale>
        <a:sx n="33" d="100"/>
        <a:sy n="33" d="100"/>
      </p:scale>
      <p:origin x="0" y="-16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dvi-adatok\dokumentumok\TB\4_CBO_Agrar\AETF\Szakmai_anyagok\Prezi%202024\07_KERTESZ240410\fa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dvi-adatok\dokumentumok\TB\4_CBO_Agrar\AETF\Szakmai_anyagok\Prezi%202024\07_KERTESZ240410\fao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dvi-adatok\dokumentumok\TB\4_CBO_Agrar\AETF\Szakmai_anyagok\Prezi%202024\07_KERTESZ240410\fa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dvi-adatok\dokumentumok\TB\4_CBO_Agrar\AETF\Szakmai_anyagok\Prezi%202024\07_KERTESZ240410\fa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dvi-adatok\dokumentumok\TB\4_CBO_Agrar\AETF\Szakmai_anyagok\Prezi%202024\07_KERTESZ240410\fao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Paradicsom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Sheet1!$B$3:$BK$3</c:f>
              <c:numCache>
                <c:formatCode>#,##0</c:formatCode>
                <c:ptCount val="62"/>
                <c:pt idx="0">
                  <c:v>27617314</c:v>
                </c:pt>
                <c:pt idx="1">
                  <c:v>29132305</c:v>
                </c:pt>
                <c:pt idx="2">
                  <c:v>28154910</c:v>
                </c:pt>
                <c:pt idx="3">
                  <c:v>29826854</c:v>
                </c:pt>
                <c:pt idx="4">
                  <c:v>30459820</c:v>
                </c:pt>
                <c:pt idx="5">
                  <c:v>31780432</c:v>
                </c:pt>
                <c:pt idx="6">
                  <c:v>33460075</c:v>
                </c:pt>
                <c:pt idx="7">
                  <c:v>35330981</c:v>
                </c:pt>
                <c:pt idx="8">
                  <c:v>34562117</c:v>
                </c:pt>
                <c:pt idx="9">
                  <c:v>35884058</c:v>
                </c:pt>
                <c:pt idx="10">
                  <c:v>37720308</c:v>
                </c:pt>
                <c:pt idx="11">
                  <c:v>38448334</c:v>
                </c:pt>
                <c:pt idx="12">
                  <c:v>41627549</c:v>
                </c:pt>
                <c:pt idx="13">
                  <c:v>44777610</c:v>
                </c:pt>
                <c:pt idx="14">
                  <c:v>47046882</c:v>
                </c:pt>
                <c:pt idx="15">
                  <c:v>45037152</c:v>
                </c:pt>
                <c:pt idx="16">
                  <c:v>47081912</c:v>
                </c:pt>
                <c:pt idx="17">
                  <c:v>50747542</c:v>
                </c:pt>
                <c:pt idx="18">
                  <c:v>54842453</c:v>
                </c:pt>
                <c:pt idx="19">
                  <c:v>52650225</c:v>
                </c:pt>
                <c:pt idx="20">
                  <c:v>54311122</c:v>
                </c:pt>
                <c:pt idx="21">
                  <c:v>57581284</c:v>
                </c:pt>
                <c:pt idx="22">
                  <c:v>59545102</c:v>
                </c:pt>
                <c:pt idx="23">
                  <c:v>64081092</c:v>
                </c:pt>
                <c:pt idx="24">
                  <c:v>65347640</c:v>
                </c:pt>
                <c:pt idx="25">
                  <c:v>65224576</c:v>
                </c:pt>
                <c:pt idx="26">
                  <c:v>66092219</c:v>
                </c:pt>
                <c:pt idx="27">
                  <c:v>67380381</c:v>
                </c:pt>
                <c:pt idx="28">
                  <c:v>74614259</c:v>
                </c:pt>
                <c:pt idx="29">
                  <c:v>76309370</c:v>
                </c:pt>
                <c:pt idx="30">
                  <c:v>75888596.709999993</c:v>
                </c:pt>
                <c:pt idx="31">
                  <c:v>73734637.560000002</c:v>
                </c:pt>
                <c:pt idx="32">
                  <c:v>77074312.409999996</c:v>
                </c:pt>
                <c:pt idx="33">
                  <c:v>82478246.430000007</c:v>
                </c:pt>
                <c:pt idx="34">
                  <c:v>86526552.120000005</c:v>
                </c:pt>
                <c:pt idx="35">
                  <c:v>92731920.920000002</c:v>
                </c:pt>
                <c:pt idx="36">
                  <c:v>89316396.230000004</c:v>
                </c:pt>
                <c:pt idx="37">
                  <c:v>95182895.650000006</c:v>
                </c:pt>
                <c:pt idx="38">
                  <c:v>109066059.06</c:v>
                </c:pt>
                <c:pt idx="39">
                  <c:v>109405467.38</c:v>
                </c:pt>
                <c:pt idx="40">
                  <c:v>106885591.83</c:v>
                </c:pt>
                <c:pt idx="41">
                  <c:v>115959824.56999999</c:v>
                </c:pt>
                <c:pt idx="42">
                  <c:v>118454094.37</c:v>
                </c:pt>
                <c:pt idx="43">
                  <c:v>127263303.7</c:v>
                </c:pt>
                <c:pt idx="44">
                  <c:v>128654394.48999999</c:v>
                </c:pt>
                <c:pt idx="45">
                  <c:v>130775510.97</c:v>
                </c:pt>
                <c:pt idx="46">
                  <c:v>137491419.25999999</c:v>
                </c:pt>
                <c:pt idx="47">
                  <c:v>142039102.75999999</c:v>
                </c:pt>
                <c:pt idx="48">
                  <c:v>155742851.16999999</c:v>
                </c:pt>
                <c:pt idx="49">
                  <c:v>153830369.25999999</c:v>
                </c:pt>
                <c:pt idx="50">
                  <c:v>160153427.38</c:v>
                </c:pt>
                <c:pt idx="51">
                  <c:v>163940421.40000001</c:v>
                </c:pt>
                <c:pt idx="52">
                  <c:v>166082418.91999999</c:v>
                </c:pt>
                <c:pt idx="53">
                  <c:v>175580191.75</c:v>
                </c:pt>
                <c:pt idx="54">
                  <c:v>177577685.11000001</c:v>
                </c:pt>
                <c:pt idx="55">
                  <c:v>178474854.93000001</c:v>
                </c:pt>
                <c:pt idx="56">
                  <c:v>179528057.77000001</c:v>
                </c:pt>
                <c:pt idx="57">
                  <c:v>182250426.53999999</c:v>
                </c:pt>
                <c:pt idx="58">
                  <c:v>181828505.88</c:v>
                </c:pt>
                <c:pt idx="59">
                  <c:v>185234813.18000001</c:v>
                </c:pt>
                <c:pt idx="60">
                  <c:v>189281485.31999999</c:v>
                </c:pt>
                <c:pt idx="61">
                  <c:v>186107972.47999999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8F-4E53-A68F-4BDD2FA238CC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Hagymafélék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Sheet1!$B$4:$BK$4</c:f>
              <c:numCache>
                <c:formatCode>#,##0</c:formatCode>
                <c:ptCount val="62"/>
                <c:pt idx="0">
                  <c:v>13913968</c:v>
                </c:pt>
                <c:pt idx="1">
                  <c:v>14014801</c:v>
                </c:pt>
                <c:pt idx="2">
                  <c:v>14217982</c:v>
                </c:pt>
                <c:pt idx="3">
                  <c:v>14362763</c:v>
                </c:pt>
                <c:pt idx="4">
                  <c:v>14613696</c:v>
                </c:pt>
                <c:pt idx="5">
                  <c:v>15018060</c:v>
                </c:pt>
                <c:pt idx="6">
                  <c:v>15913674</c:v>
                </c:pt>
                <c:pt idx="7">
                  <c:v>16126559</c:v>
                </c:pt>
                <c:pt idx="8">
                  <c:v>16816682</c:v>
                </c:pt>
                <c:pt idx="9">
                  <c:v>16398556</c:v>
                </c:pt>
                <c:pt idx="10">
                  <c:v>17166091</c:v>
                </c:pt>
                <c:pt idx="11">
                  <c:v>16792919</c:v>
                </c:pt>
                <c:pt idx="12">
                  <c:v>17829676</c:v>
                </c:pt>
                <c:pt idx="13">
                  <c:v>18791359</c:v>
                </c:pt>
                <c:pt idx="14">
                  <c:v>18347163</c:v>
                </c:pt>
                <c:pt idx="15">
                  <c:v>19084312</c:v>
                </c:pt>
                <c:pt idx="16">
                  <c:v>21001213</c:v>
                </c:pt>
                <c:pt idx="17">
                  <c:v>21859306</c:v>
                </c:pt>
                <c:pt idx="18">
                  <c:v>22583610</c:v>
                </c:pt>
                <c:pt idx="19">
                  <c:v>21999827</c:v>
                </c:pt>
                <c:pt idx="20">
                  <c:v>22995559</c:v>
                </c:pt>
                <c:pt idx="21">
                  <c:v>24626259</c:v>
                </c:pt>
                <c:pt idx="22">
                  <c:v>24374929</c:v>
                </c:pt>
                <c:pt idx="23">
                  <c:v>25682301</c:v>
                </c:pt>
                <c:pt idx="24">
                  <c:v>26802020</c:v>
                </c:pt>
                <c:pt idx="25">
                  <c:v>27453851</c:v>
                </c:pt>
                <c:pt idx="26">
                  <c:v>28370067</c:v>
                </c:pt>
                <c:pt idx="27">
                  <c:v>28902435</c:v>
                </c:pt>
                <c:pt idx="28">
                  <c:v>28866815</c:v>
                </c:pt>
                <c:pt idx="29">
                  <c:v>30095913</c:v>
                </c:pt>
                <c:pt idx="30">
                  <c:v>32027354.829999998</c:v>
                </c:pt>
                <c:pt idx="31">
                  <c:v>34024845.280000001</c:v>
                </c:pt>
                <c:pt idx="32">
                  <c:v>34803433.520000003</c:v>
                </c:pt>
                <c:pt idx="33">
                  <c:v>36435001.219999999</c:v>
                </c:pt>
                <c:pt idx="34">
                  <c:v>39814186.700000003</c:v>
                </c:pt>
                <c:pt idx="35">
                  <c:v>41045987.159999996</c:v>
                </c:pt>
                <c:pt idx="36">
                  <c:v>40975800.479999997</c:v>
                </c:pt>
                <c:pt idx="37">
                  <c:v>45677385.079999998</c:v>
                </c:pt>
                <c:pt idx="38">
                  <c:v>49042279.259999998</c:v>
                </c:pt>
                <c:pt idx="39">
                  <c:v>49961471.149999999</c:v>
                </c:pt>
                <c:pt idx="40">
                  <c:v>52027090.359999999</c:v>
                </c:pt>
                <c:pt idx="41">
                  <c:v>52745215.850000001</c:v>
                </c:pt>
                <c:pt idx="42">
                  <c:v>56293110.880000003</c:v>
                </c:pt>
                <c:pt idx="43">
                  <c:v>62445904.850000001</c:v>
                </c:pt>
                <c:pt idx="44">
                  <c:v>65762436.289999999</c:v>
                </c:pt>
                <c:pt idx="45">
                  <c:v>68169478.239999995</c:v>
                </c:pt>
                <c:pt idx="46">
                  <c:v>73794796.310000002</c:v>
                </c:pt>
                <c:pt idx="47">
                  <c:v>75013714.049999997</c:v>
                </c:pt>
                <c:pt idx="48">
                  <c:v>74365970.689999998</c:v>
                </c:pt>
                <c:pt idx="49">
                  <c:v>79142982.25</c:v>
                </c:pt>
                <c:pt idx="50">
                  <c:v>84670714.390000001</c:v>
                </c:pt>
                <c:pt idx="51">
                  <c:v>82560320.829999998</c:v>
                </c:pt>
                <c:pt idx="52">
                  <c:v>84769459.239999995</c:v>
                </c:pt>
                <c:pt idx="53">
                  <c:v>89450100.019999996</c:v>
                </c:pt>
                <c:pt idx="54">
                  <c:v>91570777.159999996</c:v>
                </c:pt>
                <c:pt idx="55">
                  <c:v>94838345.590000004</c:v>
                </c:pt>
                <c:pt idx="56">
                  <c:v>97077183.829999998</c:v>
                </c:pt>
                <c:pt idx="57">
                  <c:v>97409036.969999999</c:v>
                </c:pt>
                <c:pt idx="58">
                  <c:v>100080528.18000001</c:v>
                </c:pt>
                <c:pt idx="59">
                  <c:v>105110959.04000001</c:v>
                </c:pt>
                <c:pt idx="60">
                  <c:v>106748886.16</c:v>
                </c:pt>
                <c:pt idx="61">
                  <c:v>110616269.81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8F-4E53-A68F-4BDD2FA238CC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Uborkafélék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Sheet1!$B$5:$BK$5</c:f>
              <c:numCache>
                <c:formatCode>#,##0</c:formatCode>
                <c:ptCount val="62"/>
                <c:pt idx="0">
                  <c:v>9548650</c:v>
                </c:pt>
                <c:pt idx="1">
                  <c:v>9371934</c:v>
                </c:pt>
                <c:pt idx="2">
                  <c:v>9590254</c:v>
                </c:pt>
                <c:pt idx="3">
                  <c:v>9423680</c:v>
                </c:pt>
                <c:pt idx="4">
                  <c:v>9308925</c:v>
                </c:pt>
                <c:pt idx="5">
                  <c:v>9906906</c:v>
                </c:pt>
                <c:pt idx="6">
                  <c:v>10458054</c:v>
                </c:pt>
                <c:pt idx="7">
                  <c:v>10887839</c:v>
                </c:pt>
                <c:pt idx="8">
                  <c:v>11084264</c:v>
                </c:pt>
                <c:pt idx="9">
                  <c:v>10173815</c:v>
                </c:pt>
                <c:pt idx="10">
                  <c:v>10562148</c:v>
                </c:pt>
                <c:pt idx="11">
                  <c:v>10607717</c:v>
                </c:pt>
                <c:pt idx="12">
                  <c:v>11273541</c:v>
                </c:pt>
                <c:pt idx="13">
                  <c:v>10982232</c:v>
                </c:pt>
                <c:pt idx="14">
                  <c:v>11644926</c:v>
                </c:pt>
                <c:pt idx="15">
                  <c:v>11317584</c:v>
                </c:pt>
                <c:pt idx="16">
                  <c:v>12303822</c:v>
                </c:pt>
                <c:pt idx="17">
                  <c:v>12105800</c:v>
                </c:pt>
                <c:pt idx="18">
                  <c:v>13333545</c:v>
                </c:pt>
                <c:pt idx="19">
                  <c:v>12757970</c:v>
                </c:pt>
                <c:pt idx="20">
                  <c:v>14203897</c:v>
                </c:pt>
                <c:pt idx="21">
                  <c:v>14692535</c:v>
                </c:pt>
                <c:pt idx="22">
                  <c:v>14557840</c:v>
                </c:pt>
                <c:pt idx="23">
                  <c:v>14723523</c:v>
                </c:pt>
                <c:pt idx="24">
                  <c:v>15465643</c:v>
                </c:pt>
                <c:pt idx="25">
                  <c:v>15815060</c:v>
                </c:pt>
                <c:pt idx="26">
                  <c:v>16104825</c:v>
                </c:pt>
                <c:pt idx="27">
                  <c:v>15982065</c:v>
                </c:pt>
                <c:pt idx="28">
                  <c:v>16168780</c:v>
                </c:pt>
                <c:pt idx="29">
                  <c:v>17625563</c:v>
                </c:pt>
                <c:pt idx="30">
                  <c:v>17727338.390000001</c:v>
                </c:pt>
                <c:pt idx="31">
                  <c:v>18148856.120000001</c:v>
                </c:pt>
                <c:pt idx="32">
                  <c:v>20251739.440000001</c:v>
                </c:pt>
                <c:pt idx="33">
                  <c:v>21666598.030000001</c:v>
                </c:pt>
                <c:pt idx="34">
                  <c:v>23541731.34</c:v>
                </c:pt>
                <c:pt idx="35">
                  <c:v>25638862.16</c:v>
                </c:pt>
                <c:pt idx="36">
                  <c:v>27466808.34</c:v>
                </c:pt>
                <c:pt idx="37">
                  <c:v>28710572.199999999</c:v>
                </c:pt>
                <c:pt idx="38">
                  <c:v>30852316.359999999</c:v>
                </c:pt>
                <c:pt idx="39">
                  <c:v>37938099.659999996</c:v>
                </c:pt>
                <c:pt idx="40">
                  <c:v>39453502.460000001</c:v>
                </c:pt>
                <c:pt idx="41">
                  <c:v>42699896.450000003</c:v>
                </c:pt>
                <c:pt idx="42">
                  <c:v>43413298.299999997</c:v>
                </c:pt>
                <c:pt idx="43">
                  <c:v>43088172.549999997</c:v>
                </c:pt>
                <c:pt idx="44">
                  <c:v>45980413.439999998</c:v>
                </c:pt>
                <c:pt idx="45">
                  <c:v>49690525.649999999</c:v>
                </c:pt>
                <c:pt idx="46">
                  <c:v>54086944.369999997</c:v>
                </c:pt>
                <c:pt idx="47">
                  <c:v>58440284.539999999</c:v>
                </c:pt>
                <c:pt idx="48">
                  <c:v>60677089.530000001</c:v>
                </c:pt>
                <c:pt idx="49">
                  <c:v>62572515.450000003</c:v>
                </c:pt>
                <c:pt idx="50">
                  <c:v>67951116.640000001</c:v>
                </c:pt>
                <c:pt idx="51">
                  <c:v>70839104.150000006</c:v>
                </c:pt>
                <c:pt idx="52">
                  <c:v>73250608.579999998</c:v>
                </c:pt>
                <c:pt idx="53">
                  <c:v>76136207</c:v>
                </c:pt>
                <c:pt idx="54">
                  <c:v>78407251.049999997</c:v>
                </c:pt>
                <c:pt idx="55">
                  <c:v>80866789.180000007</c:v>
                </c:pt>
                <c:pt idx="56">
                  <c:v>82219382.109999999</c:v>
                </c:pt>
                <c:pt idx="57">
                  <c:v>84974109.180000007</c:v>
                </c:pt>
                <c:pt idx="58">
                  <c:v>88193857.209999993</c:v>
                </c:pt>
                <c:pt idx="59">
                  <c:v>90745183.849999994</c:v>
                </c:pt>
                <c:pt idx="60">
                  <c:v>92613393.909999996</c:v>
                </c:pt>
                <c:pt idx="61">
                  <c:v>94718396.549999997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8F-4E53-A68F-4BDD2FA238CC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Káposztafélék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Sheet1!$B$6:$BK$6</c:f>
              <c:numCache>
                <c:formatCode>#,##0</c:formatCode>
                <c:ptCount val="62"/>
                <c:pt idx="0">
                  <c:v>23396048</c:v>
                </c:pt>
                <c:pt idx="1">
                  <c:v>23054847</c:v>
                </c:pt>
                <c:pt idx="2">
                  <c:v>23687089</c:v>
                </c:pt>
                <c:pt idx="3">
                  <c:v>24339752</c:v>
                </c:pt>
                <c:pt idx="4">
                  <c:v>24359914</c:v>
                </c:pt>
                <c:pt idx="5">
                  <c:v>25434522</c:v>
                </c:pt>
                <c:pt idx="6">
                  <c:v>26213820</c:v>
                </c:pt>
                <c:pt idx="7">
                  <c:v>26552485</c:v>
                </c:pt>
                <c:pt idx="8">
                  <c:v>26751926</c:v>
                </c:pt>
                <c:pt idx="9">
                  <c:v>27840410</c:v>
                </c:pt>
                <c:pt idx="10">
                  <c:v>28182163</c:v>
                </c:pt>
                <c:pt idx="11">
                  <c:v>27391876</c:v>
                </c:pt>
                <c:pt idx="12">
                  <c:v>30155040</c:v>
                </c:pt>
                <c:pt idx="13">
                  <c:v>30392264</c:v>
                </c:pt>
                <c:pt idx="14">
                  <c:v>31429801</c:v>
                </c:pt>
                <c:pt idx="15">
                  <c:v>33512372</c:v>
                </c:pt>
                <c:pt idx="16">
                  <c:v>33003530</c:v>
                </c:pt>
                <c:pt idx="17">
                  <c:v>37814357</c:v>
                </c:pt>
                <c:pt idx="18">
                  <c:v>35000573</c:v>
                </c:pt>
                <c:pt idx="19">
                  <c:v>35813025</c:v>
                </c:pt>
                <c:pt idx="20">
                  <c:v>36739509</c:v>
                </c:pt>
                <c:pt idx="21">
                  <c:v>39383909</c:v>
                </c:pt>
                <c:pt idx="22">
                  <c:v>37816976</c:v>
                </c:pt>
                <c:pt idx="23">
                  <c:v>41487125</c:v>
                </c:pt>
                <c:pt idx="24">
                  <c:v>38862194</c:v>
                </c:pt>
                <c:pt idx="25">
                  <c:v>39991631</c:v>
                </c:pt>
                <c:pt idx="26">
                  <c:v>38470672</c:v>
                </c:pt>
                <c:pt idx="27">
                  <c:v>38781108</c:v>
                </c:pt>
                <c:pt idx="28">
                  <c:v>39089550</c:v>
                </c:pt>
                <c:pt idx="29">
                  <c:v>39352652</c:v>
                </c:pt>
                <c:pt idx="30">
                  <c:v>40231248.909999996</c:v>
                </c:pt>
                <c:pt idx="31">
                  <c:v>39220067.200000003</c:v>
                </c:pt>
                <c:pt idx="32">
                  <c:v>42252167.799999997</c:v>
                </c:pt>
                <c:pt idx="33">
                  <c:v>42414684.840000004</c:v>
                </c:pt>
                <c:pt idx="34">
                  <c:v>44938193.909999996</c:v>
                </c:pt>
                <c:pt idx="35">
                  <c:v>48180538.549999997</c:v>
                </c:pt>
                <c:pt idx="36">
                  <c:v>48902885.369999997</c:v>
                </c:pt>
                <c:pt idx="37">
                  <c:v>49772054.149999999</c:v>
                </c:pt>
                <c:pt idx="38">
                  <c:v>53098726.780000001</c:v>
                </c:pt>
                <c:pt idx="39">
                  <c:v>75128473.140000001</c:v>
                </c:pt>
                <c:pt idx="40">
                  <c:v>71340164.709999993</c:v>
                </c:pt>
                <c:pt idx="41">
                  <c:v>68403581.180000007</c:v>
                </c:pt>
                <c:pt idx="42">
                  <c:v>67895415.090000004</c:v>
                </c:pt>
                <c:pt idx="43">
                  <c:v>66435058.640000001</c:v>
                </c:pt>
                <c:pt idx="44">
                  <c:v>65160199.340000004</c:v>
                </c:pt>
                <c:pt idx="45">
                  <c:v>64350865.25</c:v>
                </c:pt>
                <c:pt idx="46">
                  <c:v>62383185.82</c:v>
                </c:pt>
                <c:pt idx="47">
                  <c:v>64988502.310000002</c:v>
                </c:pt>
                <c:pt idx="48">
                  <c:v>65577930.189999998</c:v>
                </c:pt>
                <c:pt idx="49">
                  <c:v>65858502.770000003</c:v>
                </c:pt>
                <c:pt idx="50">
                  <c:v>69856176.209999993</c:v>
                </c:pt>
                <c:pt idx="51">
                  <c:v>67861724.420000002</c:v>
                </c:pt>
                <c:pt idx="52">
                  <c:v>68741225.819999993</c:v>
                </c:pt>
                <c:pt idx="53">
                  <c:v>70915113.239999995</c:v>
                </c:pt>
                <c:pt idx="54">
                  <c:v>70306951.700000003</c:v>
                </c:pt>
                <c:pt idx="55">
                  <c:v>70773093.689999998</c:v>
                </c:pt>
                <c:pt idx="56">
                  <c:v>71914286.260000005</c:v>
                </c:pt>
                <c:pt idx="57">
                  <c:v>71251624.689999998</c:v>
                </c:pt>
                <c:pt idx="58">
                  <c:v>71424419.359999999</c:v>
                </c:pt>
                <c:pt idx="59">
                  <c:v>71900972.489999995</c:v>
                </c:pt>
                <c:pt idx="60">
                  <c:v>71967904.980000004</c:v>
                </c:pt>
                <c:pt idx="61">
                  <c:v>72603754.670000002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8F-4E53-A68F-4BDD2FA238CC}"/>
            </c:ext>
          </c:extLst>
        </c:ser>
        <c:ser>
          <c:idx val="5"/>
          <c:order val="4"/>
          <c:tx>
            <c:strRef>
              <c:f>Sheet1!$A$8</c:f>
              <c:strCache>
                <c:ptCount val="1"/>
                <c:pt idx="0">
                  <c:v>Gombafélék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Sheet1!$B$8:$BK$8</c:f>
              <c:numCache>
                <c:formatCode>#,##0</c:formatCode>
                <c:ptCount val="62"/>
                <c:pt idx="0">
                  <c:v>495127</c:v>
                </c:pt>
                <c:pt idx="1">
                  <c:v>526946</c:v>
                </c:pt>
                <c:pt idx="2">
                  <c:v>586213</c:v>
                </c:pt>
                <c:pt idx="3">
                  <c:v>586281</c:v>
                </c:pt>
                <c:pt idx="4">
                  <c:v>634878</c:v>
                </c:pt>
                <c:pt idx="5">
                  <c:v>671416</c:v>
                </c:pt>
                <c:pt idx="6">
                  <c:v>726305</c:v>
                </c:pt>
                <c:pt idx="7">
                  <c:v>744309</c:v>
                </c:pt>
                <c:pt idx="8">
                  <c:v>739502</c:v>
                </c:pt>
                <c:pt idx="9">
                  <c:v>789604</c:v>
                </c:pt>
                <c:pt idx="10">
                  <c:v>857987</c:v>
                </c:pt>
                <c:pt idx="11">
                  <c:v>990938</c:v>
                </c:pt>
                <c:pt idx="12">
                  <c:v>983146</c:v>
                </c:pt>
                <c:pt idx="13">
                  <c:v>1012417</c:v>
                </c:pt>
                <c:pt idx="14">
                  <c:v>1004897</c:v>
                </c:pt>
                <c:pt idx="15">
                  <c:v>1012843</c:v>
                </c:pt>
                <c:pt idx="16">
                  <c:v>1102970</c:v>
                </c:pt>
                <c:pt idx="17">
                  <c:v>1212158</c:v>
                </c:pt>
                <c:pt idx="18">
                  <c:v>1255086</c:v>
                </c:pt>
                <c:pt idx="19">
                  <c:v>1258804</c:v>
                </c:pt>
                <c:pt idx="20">
                  <c:v>1257521</c:v>
                </c:pt>
                <c:pt idx="21">
                  <c:v>1274096</c:v>
                </c:pt>
                <c:pt idx="22">
                  <c:v>1315065</c:v>
                </c:pt>
                <c:pt idx="23">
                  <c:v>1457913</c:v>
                </c:pt>
                <c:pt idx="24">
                  <c:v>1514451</c:v>
                </c:pt>
                <c:pt idx="25">
                  <c:v>1577114</c:v>
                </c:pt>
                <c:pt idx="26">
                  <c:v>1649645</c:v>
                </c:pt>
                <c:pt idx="27">
                  <c:v>1760870</c:v>
                </c:pt>
                <c:pt idx="28">
                  <c:v>1868766</c:v>
                </c:pt>
                <c:pt idx="29">
                  <c:v>2071093</c:v>
                </c:pt>
                <c:pt idx="30">
                  <c:v>2533229.88</c:v>
                </c:pt>
                <c:pt idx="31">
                  <c:v>2746859.63</c:v>
                </c:pt>
                <c:pt idx="32">
                  <c:v>2794986.38</c:v>
                </c:pt>
                <c:pt idx="33">
                  <c:v>3009969.66</c:v>
                </c:pt>
                <c:pt idx="34">
                  <c:v>3110596.15</c:v>
                </c:pt>
                <c:pt idx="35">
                  <c:v>3292712.63</c:v>
                </c:pt>
                <c:pt idx="36">
                  <c:v>3472518.76</c:v>
                </c:pt>
                <c:pt idx="37">
                  <c:v>3945235.25</c:v>
                </c:pt>
                <c:pt idx="38">
                  <c:v>4288826.09</c:v>
                </c:pt>
                <c:pt idx="39">
                  <c:v>8781002.7200000007</c:v>
                </c:pt>
                <c:pt idx="40">
                  <c:v>10021720.380000001</c:v>
                </c:pt>
                <c:pt idx="41">
                  <c:v>10979678.74</c:v>
                </c:pt>
                <c:pt idx="42">
                  <c:v>12649700.52</c:v>
                </c:pt>
                <c:pt idx="43">
                  <c:v>13848723.789999999</c:v>
                </c:pt>
                <c:pt idx="44">
                  <c:v>15572858.710000001</c:v>
                </c:pt>
                <c:pt idx="45">
                  <c:v>16942909.890000001</c:v>
                </c:pt>
                <c:pt idx="46">
                  <c:v>19055841.190000001</c:v>
                </c:pt>
                <c:pt idx="47">
                  <c:v>20886610.670000002</c:v>
                </c:pt>
                <c:pt idx="48">
                  <c:v>23176018.02</c:v>
                </c:pt>
                <c:pt idx="49">
                  <c:v>24977027.48</c:v>
                </c:pt>
                <c:pt idx="50">
                  <c:v>28933815.690000001</c:v>
                </c:pt>
                <c:pt idx="51">
                  <c:v>31780371.079999998</c:v>
                </c:pt>
                <c:pt idx="52">
                  <c:v>34283972.829999998</c:v>
                </c:pt>
                <c:pt idx="53">
                  <c:v>35368307.899999999</c:v>
                </c:pt>
                <c:pt idx="54">
                  <c:v>37479711.25</c:v>
                </c:pt>
                <c:pt idx="55">
                  <c:v>38660679.560000002</c:v>
                </c:pt>
                <c:pt idx="56">
                  <c:v>39811131.539999999</c:v>
                </c:pt>
                <c:pt idx="57">
                  <c:v>40518126.659999996</c:v>
                </c:pt>
                <c:pt idx="58">
                  <c:v>41706788.469999999</c:v>
                </c:pt>
                <c:pt idx="59">
                  <c:v>42931422.460000001</c:v>
                </c:pt>
                <c:pt idx="60">
                  <c:v>44173858.5</c:v>
                </c:pt>
                <c:pt idx="61">
                  <c:v>48335996.079999998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8F-4E53-A68F-4BDD2FA238CC}"/>
            </c:ext>
          </c:extLst>
        </c:ser>
        <c:ser>
          <c:idx val="6"/>
          <c:order val="5"/>
          <c:tx>
            <c:strRef>
              <c:f>Sheet1!$A$9</c:f>
              <c:strCache>
                <c:ptCount val="1"/>
                <c:pt idx="0">
                  <c:v>Sárga- és fehérrépa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Sheet1!$B$9:$BK$9</c:f>
              <c:numCache>
                <c:formatCode>#,##0</c:formatCode>
                <c:ptCount val="62"/>
                <c:pt idx="0">
                  <c:v>5840505</c:v>
                </c:pt>
                <c:pt idx="1">
                  <c:v>6088216</c:v>
                </c:pt>
                <c:pt idx="2">
                  <c:v>6718698</c:v>
                </c:pt>
                <c:pt idx="3">
                  <c:v>6753958</c:v>
                </c:pt>
                <c:pt idx="4">
                  <c:v>6663699</c:v>
                </c:pt>
                <c:pt idx="5">
                  <c:v>7136592</c:v>
                </c:pt>
                <c:pt idx="6">
                  <c:v>7339997</c:v>
                </c:pt>
                <c:pt idx="7">
                  <c:v>7510103</c:v>
                </c:pt>
                <c:pt idx="8">
                  <c:v>7798836</c:v>
                </c:pt>
                <c:pt idx="9">
                  <c:v>7852605</c:v>
                </c:pt>
                <c:pt idx="10">
                  <c:v>7902738</c:v>
                </c:pt>
                <c:pt idx="11">
                  <c:v>7956048</c:v>
                </c:pt>
                <c:pt idx="12">
                  <c:v>8649294</c:v>
                </c:pt>
                <c:pt idx="13">
                  <c:v>8755782</c:v>
                </c:pt>
                <c:pt idx="14">
                  <c:v>8586795</c:v>
                </c:pt>
                <c:pt idx="15">
                  <c:v>8614000</c:v>
                </c:pt>
                <c:pt idx="16">
                  <c:v>9859074</c:v>
                </c:pt>
                <c:pt idx="17">
                  <c:v>10232968</c:v>
                </c:pt>
                <c:pt idx="18">
                  <c:v>9954755</c:v>
                </c:pt>
                <c:pt idx="19">
                  <c:v>10441110</c:v>
                </c:pt>
                <c:pt idx="20">
                  <c:v>10757004</c:v>
                </c:pt>
                <c:pt idx="21">
                  <c:v>11238483</c:v>
                </c:pt>
                <c:pt idx="22">
                  <c:v>10970263</c:v>
                </c:pt>
                <c:pt idx="23">
                  <c:v>12476400</c:v>
                </c:pt>
                <c:pt idx="24">
                  <c:v>12070227</c:v>
                </c:pt>
                <c:pt idx="25">
                  <c:v>12599123</c:v>
                </c:pt>
                <c:pt idx="26">
                  <c:v>13117983</c:v>
                </c:pt>
                <c:pt idx="27">
                  <c:v>13274648</c:v>
                </c:pt>
                <c:pt idx="28">
                  <c:v>13568330</c:v>
                </c:pt>
                <c:pt idx="29">
                  <c:v>13665296</c:v>
                </c:pt>
                <c:pt idx="30">
                  <c:v>14687828.619999999</c:v>
                </c:pt>
                <c:pt idx="31">
                  <c:v>15253884.390000001</c:v>
                </c:pt>
                <c:pt idx="32">
                  <c:v>16158652.369999999</c:v>
                </c:pt>
                <c:pt idx="33">
                  <c:v>16632974.449999999</c:v>
                </c:pt>
                <c:pt idx="34">
                  <c:v>17454605.27</c:v>
                </c:pt>
                <c:pt idx="35">
                  <c:v>18943946.59</c:v>
                </c:pt>
                <c:pt idx="36">
                  <c:v>20030867.579999998</c:v>
                </c:pt>
                <c:pt idx="37">
                  <c:v>20044425.050000001</c:v>
                </c:pt>
                <c:pt idx="38">
                  <c:v>20847604.329999998</c:v>
                </c:pt>
                <c:pt idx="39">
                  <c:v>21961400.670000002</c:v>
                </c:pt>
                <c:pt idx="40">
                  <c:v>22241532.690000001</c:v>
                </c:pt>
                <c:pt idx="41">
                  <c:v>23098530.899999999</c:v>
                </c:pt>
                <c:pt idx="42">
                  <c:v>25220360.739999998</c:v>
                </c:pt>
                <c:pt idx="43">
                  <c:v>26234518.100000001</c:v>
                </c:pt>
                <c:pt idx="44">
                  <c:v>27667712.489999998</c:v>
                </c:pt>
                <c:pt idx="45">
                  <c:v>29076443.32</c:v>
                </c:pt>
                <c:pt idx="46">
                  <c:v>30536319.379999999</c:v>
                </c:pt>
                <c:pt idx="47">
                  <c:v>33899039.719999999</c:v>
                </c:pt>
                <c:pt idx="48">
                  <c:v>34564854.560000002</c:v>
                </c:pt>
                <c:pt idx="49">
                  <c:v>34964327.299999997</c:v>
                </c:pt>
                <c:pt idx="50">
                  <c:v>36568180</c:v>
                </c:pt>
                <c:pt idx="51">
                  <c:v>37302155.020000003</c:v>
                </c:pt>
                <c:pt idx="52">
                  <c:v>38065555.960000001</c:v>
                </c:pt>
                <c:pt idx="53">
                  <c:v>38665820.200000003</c:v>
                </c:pt>
                <c:pt idx="54">
                  <c:v>40209793.109999999</c:v>
                </c:pt>
                <c:pt idx="55">
                  <c:v>39751658.390000001</c:v>
                </c:pt>
                <c:pt idx="56">
                  <c:v>40480143.990000002</c:v>
                </c:pt>
                <c:pt idx="57">
                  <c:v>39432278.079999998</c:v>
                </c:pt>
                <c:pt idx="58">
                  <c:v>41758567.560000002</c:v>
                </c:pt>
                <c:pt idx="59">
                  <c:v>40611498.850000001</c:v>
                </c:pt>
                <c:pt idx="60">
                  <c:v>41922498.310000002</c:v>
                </c:pt>
                <c:pt idx="61">
                  <c:v>42233349.850000001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48F-4E53-A68F-4BDD2FA238CC}"/>
            </c:ext>
          </c:extLst>
        </c:ser>
        <c:ser>
          <c:idx val="7"/>
          <c:order val="6"/>
          <c:tx>
            <c:strRef>
              <c:f>Sheet1!$A$10</c:f>
              <c:strCache>
                <c:ptCount val="1"/>
                <c:pt idx="0">
                  <c:v>Paprikafélék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Sheet1!$B$1:$BK$1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Sheet1!$B$10:$BK$10</c:f>
              <c:numCache>
                <c:formatCode>#,##0</c:formatCode>
                <c:ptCount val="62"/>
                <c:pt idx="0">
                  <c:v>5907926</c:v>
                </c:pt>
                <c:pt idx="1">
                  <c:v>5212370</c:v>
                </c:pt>
                <c:pt idx="2">
                  <c:v>5334801</c:v>
                </c:pt>
                <c:pt idx="3">
                  <c:v>5071488</c:v>
                </c:pt>
                <c:pt idx="4">
                  <c:v>5211668</c:v>
                </c:pt>
                <c:pt idx="5">
                  <c:v>5635564</c:v>
                </c:pt>
                <c:pt idx="6">
                  <c:v>5850733</c:v>
                </c:pt>
                <c:pt idx="7">
                  <c:v>6009570</c:v>
                </c:pt>
                <c:pt idx="8">
                  <c:v>6072170</c:v>
                </c:pt>
                <c:pt idx="9">
                  <c:v>5472448</c:v>
                </c:pt>
                <c:pt idx="10">
                  <c:v>5955227</c:v>
                </c:pt>
                <c:pt idx="11">
                  <c:v>6188506</c:v>
                </c:pt>
                <c:pt idx="12">
                  <c:v>6679200</c:v>
                </c:pt>
                <c:pt idx="13">
                  <c:v>6732942</c:v>
                </c:pt>
                <c:pt idx="14">
                  <c:v>6631299</c:v>
                </c:pt>
                <c:pt idx="15">
                  <c:v>6762045</c:v>
                </c:pt>
                <c:pt idx="16">
                  <c:v>7385229</c:v>
                </c:pt>
                <c:pt idx="17">
                  <c:v>7455134</c:v>
                </c:pt>
                <c:pt idx="18">
                  <c:v>7833666</c:v>
                </c:pt>
                <c:pt idx="19">
                  <c:v>7666380</c:v>
                </c:pt>
                <c:pt idx="20">
                  <c:v>8019916</c:v>
                </c:pt>
                <c:pt idx="21">
                  <c:v>8227332</c:v>
                </c:pt>
                <c:pt idx="22">
                  <c:v>8546421</c:v>
                </c:pt>
                <c:pt idx="23">
                  <c:v>8899787</c:v>
                </c:pt>
                <c:pt idx="24">
                  <c:v>9639460</c:v>
                </c:pt>
                <c:pt idx="25">
                  <c:v>9855626</c:v>
                </c:pt>
                <c:pt idx="26">
                  <c:v>10168094</c:v>
                </c:pt>
                <c:pt idx="27">
                  <c:v>10283712</c:v>
                </c:pt>
                <c:pt idx="28">
                  <c:v>10560365</c:v>
                </c:pt>
                <c:pt idx="29">
                  <c:v>10862787.039999999</c:v>
                </c:pt>
                <c:pt idx="30">
                  <c:v>10930483.550000001</c:v>
                </c:pt>
                <c:pt idx="31">
                  <c:v>11313933.74</c:v>
                </c:pt>
                <c:pt idx="32">
                  <c:v>12226550.4</c:v>
                </c:pt>
                <c:pt idx="33">
                  <c:v>12976913.189999999</c:v>
                </c:pt>
                <c:pt idx="34">
                  <c:v>14056137.15</c:v>
                </c:pt>
                <c:pt idx="35">
                  <c:v>16401728.83</c:v>
                </c:pt>
                <c:pt idx="36">
                  <c:v>17296973.899999999</c:v>
                </c:pt>
                <c:pt idx="37">
                  <c:v>18516694.289999999</c:v>
                </c:pt>
                <c:pt idx="38">
                  <c:v>19447239.59</c:v>
                </c:pt>
                <c:pt idx="39">
                  <c:v>20874488.350000001</c:v>
                </c:pt>
                <c:pt idx="40">
                  <c:v>21427686.460000001</c:v>
                </c:pt>
                <c:pt idx="41">
                  <c:v>22545831.370000001</c:v>
                </c:pt>
                <c:pt idx="42">
                  <c:v>24337693.210000001</c:v>
                </c:pt>
                <c:pt idx="43">
                  <c:v>24630397.190000001</c:v>
                </c:pt>
                <c:pt idx="44">
                  <c:v>25370844.579999998</c:v>
                </c:pt>
                <c:pt idx="45">
                  <c:v>26713234.93</c:v>
                </c:pt>
                <c:pt idx="46">
                  <c:v>27439510.469999999</c:v>
                </c:pt>
                <c:pt idx="47">
                  <c:v>28132452.300000001</c:v>
                </c:pt>
                <c:pt idx="48">
                  <c:v>28777093.93</c:v>
                </c:pt>
                <c:pt idx="49">
                  <c:v>29710967.23</c:v>
                </c:pt>
                <c:pt idx="50">
                  <c:v>30284829.940000001</c:v>
                </c:pt>
                <c:pt idx="51">
                  <c:v>31001735.23</c:v>
                </c:pt>
                <c:pt idx="52">
                  <c:v>31290672.030000001</c:v>
                </c:pt>
                <c:pt idx="53">
                  <c:v>32339825.690000001</c:v>
                </c:pt>
                <c:pt idx="54">
                  <c:v>33405708.960000001</c:v>
                </c:pt>
                <c:pt idx="55">
                  <c:v>33640488.229999997</c:v>
                </c:pt>
                <c:pt idx="56">
                  <c:v>35241498.32</c:v>
                </c:pt>
                <c:pt idx="57">
                  <c:v>36038649.460000001</c:v>
                </c:pt>
                <c:pt idx="58">
                  <c:v>35548267.170000002</c:v>
                </c:pt>
                <c:pt idx="59">
                  <c:v>36062340.68</c:v>
                </c:pt>
                <c:pt idx="60">
                  <c:v>36337841.189999998</c:v>
                </c:pt>
                <c:pt idx="61">
                  <c:v>36972494.420000002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48F-4E53-A68F-4BDD2FA23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678576"/>
        <c:axId val="107683376"/>
      </c:lineChart>
      <c:catAx>
        <c:axId val="10767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683376"/>
        <c:crosses val="autoZero"/>
        <c:auto val="1"/>
        <c:lblAlgn val="ctr"/>
        <c:lblOffset val="100"/>
        <c:noMultiLvlLbl val="0"/>
      </c:catAx>
      <c:valAx>
        <c:axId val="1076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767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64840527339351"/>
          <c:y val="2.9188308045505346E-2"/>
          <c:w val="0.64811582932188172"/>
          <c:h val="0.9416233839089893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85000">
                  <a:schemeClr val="accent1"/>
                </a:gs>
                <a:gs pos="23000">
                  <a:schemeClr val="tx2"/>
                </a:gs>
              </a:gsLst>
              <a:lin ang="13500000" scaled="1"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(2)'!$L$2:$L$11</c:f>
              <c:strCache>
                <c:ptCount val="10"/>
                <c:pt idx="0">
                  <c:v>Franciaország</c:v>
                </c:pt>
                <c:pt idx="1">
                  <c:v>Törökország</c:v>
                </c:pt>
                <c:pt idx="2">
                  <c:v>India</c:v>
                </c:pt>
                <c:pt idx="3">
                  <c:v>Belgium</c:v>
                </c:pt>
                <c:pt idx="4">
                  <c:v>USA</c:v>
                </c:pt>
                <c:pt idx="5">
                  <c:v>Olaszország</c:v>
                </c:pt>
                <c:pt idx="6">
                  <c:v>Hollandia</c:v>
                </c:pt>
                <c:pt idx="7">
                  <c:v>Spanyolország</c:v>
                </c:pt>
                <c:pt idx="8">
                  <c:v>Mexikó</c:v>
                </c:pt>
                <c:pt idx="9">
                  <c:v>Kína</c:v>
                </c:pt>
              </c:strCache>
            </c:strRef>
          </c:cat>
          <c:val>
            <c:numRef>
              <c:f>'Sheet1 (2)'!$M$2:$M$11</c:f>
              <c:numCache>
                <c:formatCode>0.0%</c:formatCode>
                <c:ptCount val="10"/>
                <c:pt idx="0">
                  <c:v>2.346837550894466E-2</c:v>
                </c:pt>
                <c:pt idx="1">
                  <c:v>2.931863507365182E-2</c:v>
                </c:pt>
                <c:pt idx="2">
                  <c:v>3.4295173122315115E-2</c:v>
                </c:pt>
                <c:pt idx="3">
                  <c:v>3.8979220833436974E-2</c:v>
                </c:pt>
                <c:pt idx="4">
                  <c:v>4.1894932422596697E-2</c:v>
                </c:pt>
                <c:pt idx="5">
                  <c:v>5.2057603769346206E-2</c:v>
                </c:pt>
                <c:pt idx="6">
                  <c:v>9.2759025799932976E-2</c:v>
                </c:pt>
                <c:pt idx="7">
                  <c:v>0.10397293208510601</c:v>
                </c:pt>
                <c:pt idx="8">
                  <c:v>0.12398765647174335</c:v>
                </c:pt>
                <c:pt idx="9">
                  <c:v>0.14148517662823973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8-4409-A6BA-15E47F488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44467712"/>
        <c:axId val="1344468192"/>
      </c:barChart>
      <c:catAx>
        <c:axId val="134446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4141E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hu-HU"/>
          </a:p>
        </c:txPr>
        <c:crossAx val="1344468192"/>
        <c:crosses val="autoZero"/>
        <c:auto val="1"/>
        <c:lblAlgn val="ctr"/>
        <c:lblOffset val="100"/>
        <c:noMultiLvlLbl val="0"/>
      </c:catAx>
      <c:valAx>
        <c:axId val="13444681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444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4141E"/>
          </a:solidFill>
          <a:latin typeface="Aptos Narrow" panose="020B0004020202020204" pitchFamily="34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04-4098-8A1D-679E0EADFC1E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04-4098-8A1D-679E0EADFC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04-4098-8A1D-679E0EADFC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04-4098-8A1D-679E0EADFC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04-4098-8A1D-679E0EADFC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04-4098-8A1D-679E0EADFC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04-4098-8A1D-679E0EADFC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04-4098-8A1D-679E0EADFC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404-4098-8A1D-679E0EADFC1E}"/>
              </c:ext>
            </c:extLst>
          </c:dPt>
          <c:cat>
            <c:strRef>
              <c:f>Munka1!$G$57:$G$65</c:f>
              <c:strCache>
                <c:ptCount val="9"/>
                <c:pt idx="0">
                  <c:v>Gabonafélék</c:v>
                </c:pt>
                <c:pt idx="1">
                  <c:v>Állati termékek</c:v>
                </c:pt>
                <c:pt idx="2">
                  <c:v>Növényi olaj</c:v>
                </c:pt>
                <c:pt idx="3">
                  <c:v>Cukor, édesítők</c:v>
                </c:pt>
                <c:pt idx="4">
                  <c:v>Keményítők</c:v>
                </c:pt>
                <c:pt idx="5">
                  <c:v>Gyümölcs</c:v>
                </c:pt>
                <c:pt idx="6">
                  <c:v>Zöldség</c:v>
                </c:pt>
                <c:pt idx="7">
                  <c:v>Mogyorófélék</c:v>
                </c:pt>
                <c:pt idx="8">
                  <c:v>Fűszerek</c:v>
                </c:pt>
              </c:strCache>
            </c:strRef>
          </c:cat>
          <c:val>
            <c:numRef>
              <c:f>Munka1!$H$57:$H$65</c:f>
              <c:numCache>
                <c:formatCode>0%</c:formatCode>
                <c:ptCount val="9"/>
                <c:pt idx="0">
                  <c:v>0.43237640713893277</c:v>
                </c:pt>
                <c:pt idx="1">
                  <c:v>0.1731300009970648</c:v>
                </c:pt>
                <c:pt idx="2">
                  <c:v>0.10467125101458973</c:v>
                </c:pt>
                <c:pt idx="3">
                  <c:v>7.7504340086625489E-2</c:v>
                </c:pt>
                <c:pt idx="4">
                  <c:v>5.2083974916841046E-2</c:v>
                </c:pt>
                <c:pt idx="5">
                  <c:v>3.9240059924316811E-2</c:v>
                </c:pt>
                <c:pt idx="6">
                  <c:v>3.6310160486369231E-2</c:v>
                </c:pt>
                <c:pt idx="7">
                  <c:v>5.2121062003135663E-3</c:v>
                </c:pt>
                <c:pt idx="8">
                  <c:v>4.7542093244618043E-3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04-4098-8A1D-679E0EADF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A5C6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B7-416E-995A-C2D197E37EAE}"/>
              </c:ext>
            </c:extLst>
          </c:dPt>
          <c:dPt>
            <c:idx val="1"/>
            <c:bubble3D val="0"/>
            <c:spPr>
              <a:solidFill>
                <a:srgbClr val="12A5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B7-416E-995A-C2D197E37E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B7-416E-995A-C2D197E37E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B7-416E-995A-C2D197E37E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B7-416E-995A-C2D197E37E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AB7-416E-995A-C2D197E37E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AB7-416E-995A-C2D197E37E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AB7-416E-995A-C2D197E37E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AB7-416E-995A-C2D197E37EAE}"/>
              </c:ext>
            </c:extLst>
          </c:dPt>
          <c:cat>
            <c:strRef>
              <c:f>Munka1!$G$67:$G$75</c:f>
              <c:strCache>
                <c:ptCount val="9"/>
                <c:pt idx="0">
                  <c:v>Állati termékek</c:v>
                </c:pt>
                <c:pt idx="1">
                  <c:v>Gabonafélék</c:v>
                </c:pt>
                <c:pt idx="2">
                  <c:v>Növényi olaj</c:v>
                </c:pt>
                <c:pt idx="3">
                  <c:v>Cukor, édesítők</c:v>
                </c:pt>
                <c:pt idx="4">
                  <c:v>Gyümölcs</c:v>
                </c:pt>
                <c:pt idx="5">
                  <c:v>Keményítő</c:v>
                </c:pt>
                <c:pt idx="6">
                  <c:v>Vegetables</c:v>
                </c:pt>
                <c:pt idx="7">
                  <c:v>Mogyorófélék</c:v>
                </c:pt>
                <c:pt idx="8">
                  <c:v>Fűszerek</c:v>
                </c:pt>
              </c:strCache>
            </c:strRef>
          </c:cat>
          <c:val>
            <c:numRef>
              <c:f>Munka1!$H$67:$H$75</c:f>
              <c:numCache>
                <c:formatCode>0%</c:formatCode>
                <c:ptCount val="9"/>
                <c:pt idx="0">
                  <c:v>0.31438951442858343</c:v>
                </c:pt>
                <c:pt idx="1">
                  <c:v>0.2519719053591743</c:v>
                </c:pt>
                <c:pt idx="2">
                  <c:v>0.14278600471878014</c:v>
                </c:pt>
                <c:pt idx="3">
                  <c:v>0.10745207054986119</c:v>
                </c:pt>
                <c:pt idx="4">
                  <c:v>3.712214545129592E-2</c:v>
                </c:pt>
                <c:pt idx="5">
                  <c:v>3.0761178689695367E-2</c:v>
                </c:pt>
                <c:pt idx="6">
                  <c:v>2.3132060634385616E-2</c:v>
                </c:pt>
                <c:pt idx="7">
                  <c:v>1.3007259018481985E-2</c:v>
                </c:pt>
                <c:pt idx="8">
                  <c:v>1.4539044137847554E-3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AB7-416E-995A-C2D197E37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51443261015868E-2"/>
          <c:y val="0.2159588850101628"/>
          <c:w val="0.93943220470230293"/>
          <c:h val="0.5133369796356350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23142"/>
                    </a:solidFill>
                    <a:latin typeface="Aptos Narrow" panose="020B0004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(2)'!$K$49:$K$73</c:f>
              <c:strCache>
                <c:ptCount val="25"/>
                <c:pt idx="0">
                  <c:v>Észtország</c:v>
                </c:pt>
                <c:pt idx="1">
                  <c:v>Csehország</c:v>
                </c:pt>
                <c:pt idx="2">
                  <c:v>Svédország</c:v>
                </c:pt>
                <c:pt idx="3">
                  <c:v>Szlovákia</c:v>
                </c:pt>
                <c:pt idx="4">
                  <c:v>Németország</c:v>
                </c:pt>
                <c:pt idx="5">
                  <c:v>Írország</c:v>
                </c:pt>
                <c:pt idx="6">
                  <c:v>Lettország</c:v>
                </c:pt>
                <c:pt idx="7">
                  <c:v>Dánia</c:v>
                </c:pt>
                <c:pt idx="8">
                  <c:v>Szlovénia</c:v>
                </c:pt>
                <c:pt idx="9">
                  <c:v>Finnország</c:v>
                </c:pt>
                <c:pt idx="10">
                  <c:v>Ausztria</c:v>
                </c:pt>
                <c:pt idx="11">
                  <c:v>Málta</c:v>
                </c:pt>
                <c:pt idx="12">
                  <c:v>Litvánia</c:v>
                </c:pt>
                <c:pt idx="13">
                  <c:v>Bulgária</c:v>
                </c:pt>
                <c:pt idx="14">
                  <c:v>Franciaország</c:v>
                </c:pt>
                <c:pt idx="15">
                  <c:v>Románia</c:v>
                </c:pt>
                <c:pt idx="16">
                  <c:v>Horvátország</c:v>
                </c:pt>
                <c:pt idx="17">
                  <c:v>Lengyelország</c:v>
                </c:pt>
                <c:pt idx="18">
                  <c:v>Belgium</c:v>
                </c:pt>
                <c:pt idx="19">
                  <c:v>Görögország</c:v>
                </c:pt>
                <c:pt idx="20">
                  <c:v>Magyarország</c:v>
                </c:pt>
                <c:pt idx="21">
                  <c:v>Olaszország</c:v>
                </c:pt>
                <c:pt idx="22">
                  <c:v>Hollandia</c:v>
                </c:pt>
                <c:pt idx="23">
                  <c:v>Portugália</c:v>
                </c:pt>
                <c:pt idx="24">
                  <c:v>Spanyolország</c:v>
                </c:pt>
              </c:strCache>
            </c:strRef>
          </c:cat>
          <c:val>
            <c:numRef>
              <c:f>'Sheet1 (2)'!$L$49:$L$73</c:f>
              <c:numCache>
                <c:formatCode>0%</c:formatCode>
                <c:ptCount val="25"/>
                <c:pt idx="0">
                  <c:v>0.13743218806509944</c:v>
                </c:pt>
                <c:pt idx="1">
                  <c:v>0.17008139208532139</c:v>
                </c:pt>
                <c:pt idx="2">
                  <c:v>0.18939251457588868</c:v>
                </c:pt>
                <c:pt idx="3">
                  <c:v>0.22276323797930617</c:v>
                </c:pt>
                <c:pt idx="4">
                  <c:v>0.24403644521770984</c:v>
                </c:pt>
                <c:pt idx="5">
                  <c:v>0.24565125159100554</c:v>
                </c:pt>
                <c:pt idx="6">
                  <c:v>0.26300984528832638</c:v>
                </c:pt>
                <c:pt idx="7">
                  <c:v>0.2713123452423063</c:v>
                </c:pt>
                <c:pt idx="8">
                  <c:v>0.35581622678396868</c:v>
                </c:pt>
                <c:pt idx="9">
                  <c:v>0.38845014807502465</c:v>
                </c:pt>
                <c:pt idx="10">
                  <c:v>0.4096256684491979</c:v>
                </c:pt>
                <c:pt idx="11">
                  <c:v>0.5289575289575289</c:v>
                </c:pt>
                <c:pt idx="12">
                  <c:v>0.5518672199170126</c:v>
                </c:pt>
                <c:pt idx="13">
                  <c:v>0.63520408163265318</c:v>
                </c:pt>
                <c:pt idx="14">
                  <c:v>0.63966413434626146</c:v>
                </c:pt>
                <c:pt idx="15">
                  <c:v>0.69827155559996001</c:v>
                </c:pt>
                <c:pt idx="16">
                  <c:v>0.75852688847039129</c:v>
                </c:pt>
                <c:pt idx="17">
                  <c:v>0.91846430405752433</c:v>
                </c:pt>
                <c:pt idx="18">
                  <c:v>0.95839484632935168</c:v>
                </c:pt>
                <c:pt idx="19">
                  <c:v>1.1896055527340443</c:v>
                </c:pt>
                <c:pt idx="20">
                  <c:v>1.2577288031833489</c:v>
                </c:pt>
                <c:pt idx="21">
                  <c:v>1.642972972972973</c:v>
                </c:pt>
                <c:pt idx="22">
                  <c:v>1.9065253764640266</c:v>
                </c:pt>
                <c:pt idx="23">
                  <c:v>1.9946193166532147</c:v>
                </c:pt>
                <c:pt idx="24">
                  <c:v>2.3817089103736611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B8-4D78-AC05-0EB43F07E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247391"/>
        <c:axId val="771237311"/>
      </c:lineChart>
      <c:catAx>
        <c:axId val="771247391"/>
        <c:scaling>
          <c:orientation val="minMax"/>
        </c:scaling>
        <c:delete val="0"/>
        <c:axPos val="b"/>
        <c:majorGridlines>
          <c:spPr>
            <a:ln w="3175" cap="flat" cmpd="sng" algn="ctr">
              <a:gradFill flip="none" rotWithShape="1">
                <a:gsLst>
                  <a:gs pos="0">
                    <a:schemeClr val="accent2">
                      <a:lumMod val="0"/>
                      <a:lumOff val="100000"/>
                      <a:alpha val="0"/>
                    </a:schemeClr>
                  </a:gs>
                  <a:gs pos="35000">
                    <a:schemeClr val="accent2">
                      <a:lumMod val="0"/>
                      <a:lumOff val="100000"/>
                      <a:alpha val="5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lin ang="5400000" scaled="1"/>
                <a:tileRect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0"/>
          <a:lstStyle/>
          <a:p>
            <a:pPr>
              <a:defRPr sz="1400" b="1" i="0" u="none" strike="noStrike" kern="1200" baseline="0">
                <a:solidFill>
                  <a:srgbClr val="023142"/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hu-HU"/>
          </a:p>
        </c:txPr>
        <c:crossAx val="771237311"/>
        <c:crosses val="autoZero"/>
        <c:auto val="1"/>
        <c:lblAlgn val="l"/>
        <c:lblOffset val="100"/>
        <c:noMultiLvlLbl val="0"/>
      </c:catAx>
      <c:valAx>
        <c:axId val="7712373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124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50000"/>
      </a:schemeClr>
    </a:solidFill>
    <a:ln>
      <a:noFill/>
    </a:ln>
    <a:effectLst/>
  </c:spPr>
  <c:txPr>
    <a:bodyPr/>
    <a:lstStyle/>
    <a:p>
      <a:pPr>
        <a:defRPr sz="1100">
          <a:solidFill>
            <a:srgbClr val="023142"/>
          </a:solidFill>
          <a:latin typeface="Aptos Narrow" panose="020B0004020202020204" pitchFamily="34" charset="0"/>
        </a:defRPr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0FB69-EDEA-49C2-9B1A-14F2B10E75EF}" type="doc">
      <dgm:prSet loTypeId="urn:microsoft.com/office/officeart/2005/8/layout/venn2" loCatId="relationship" qsTypeId="urn:microsoft.com/office/officeart/2005/8/quickstyle/simple1" qsCatId="simple" csTypeId="urn:microsoft.com/office/officeart/2005/8/colors/accent3_3" csCatId="accent3" phldr="0"/>
      <dgm:spPr/>
      <dgm:t>
        <a:bodyPr/>
        <a:lstStyle/>
        <a:p>
          <a:endParaRPr lang="hu-HU"/>
        </a:p>
      </dgm:t>
    </dgm:pt>
    <dgm:pt modelId="{82D46784-23D5-40A1-81BD-0B87EF0D991A}" type="pres">
      <dgm:prSet presAssocID="{9370FB69-EDEA-49C2-9B1A-14F2B10E75EF}" presName="Name0" presStyleCnt="0">
        <dgm:presLayoutVars>
          <dgm:chMax val="7"/>
          <dgm:resizeHandles val="exact"/>
        </dgm:presLayoutVars>
      </dgm:prSet>
      <dgm:spPr/>
    </dgm:pt>
  </dgm:ptLst>
  <dgm:cxnLst>
    <dgm:cxn modelId="{FB899149-BABA-4D82-9B98-DDC4ED655DB5}" type="presOf" srcId="{9370FB69-EDEA-49C2-9B1A-14F2B10E75EF}" destId="{82D46784-23D5-40A1-81BD-0B87EF0D991A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A7087-1F15-4765-9194-36C39F77B767}" type="doc">
      <dgm:prSet loTypeId="urn:microsoft.com/office/officeart/2005/8/layout/hProcess11" loCatId="process" qsTypeId="urn:microsoft.com/office/officeart/2005/8/quickstyle/simple1" qsCatId="simple" csTypeId="urn:microsoft.com/office/officeart/2005/8/colors/accent0_1" csCatId="mainScheme" phldr="1"/>
      <dgm:spPr/>
    </dgm:pt>
    <dgm:pt modelId="{0F6FF642-9F43-4C94-A62D-9EBBDBAFDDAB}" type="pres">
      <dgm:prSet presAssocID="{1C1A7087-1F15-4765-9194-36C39F77B767}" presName="Name0" presStyleCnt="0">
        <dgm:presLayoutVars>
          <dgm:dir/>
          <dgm:resizeHandles val="exact"/>
        </dgm:presLayoutVars>
      </dgm:prSet>
      <dgm:spPr/>
    </dgm:pt>
    <dgm:pt modelId="{0CBF32FC-2E84-417B-8151-4E0D576BC127}" type="pres">
      <dgm:prSet presAssocID="{1C1A7087-1F15-4765-9194-36C39F77B767}" presName="arrow" presStyleLbl="bgShp" presStyleIdx="0" presStyleCnt="1" custScaleY="56507"/>
      <dgm:spPr>
        <a:solidFill>
          <a:schemeClr val="tx2"/>
        </a:solidFill>
      </dgm:spPr>
    </dgm:pt>
    <dgm:pt modelId="{7294C8BA-6D9C-4F62-8C73-3EFB74357409}" type="pres">
      <dgm:prSet presAssocID="{1C1A7087-1F15-4765-9194-36C39F77B767}" presName="points" presStyleCnt="0"/>
      <dgm:spPr/>
    </dgm:pt>
  </dgm:ptLst>
  <dgm:cxnLst>
    <dgm:cxn modelId="{2D50E4E7-17D0-40C8-9447-2A40512139B7}" type="presOf" srcId="{1C1A7087-1F15-4765-9194-36C39F77B767}" destId="{0F6FF642-9F43-4C94-A62D-9EBBDBAFDDAB}" srcOrd="0" destOrd="0" presId="urn:microsoft.com/office/officeart/2005/8/layout/hProcess11"/>
    <dgm:cxn modelId="{C79863D5-21DE-44D4-B195-3A30902C11C8}" type="presParOf" srcId="{0F6FF642-9F43-4C94-A62D-9EBBDBAFDDAB}" destId="{0CBF32FC-2E84-417B-8151-4E0D576BC127}" srcOrd="0" destOrd="0" presId="urn:microsoft.com/office/officeart/2005/8/layout/hProcess11"/>
    <dgm:cxn modelId="{2FB114C8-3BF1-46DC-83E1-70F14B0E1BBD}" type="presParOf" srcId="{0F6FF642-9F43-4C94-A62D-9EBBDBAFDDAB}" destId="{7294C8BA-6D9C-4F62-8C73-3EFB74357409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B2CB2-F043-4528-BD96-2A3D71BB6B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A4459AE-0F28-4998-B94C-6C9B38239C5F}">
      <dgm:prSet phldrT="[Szöveg]"/>
      <dgm:spPr/>
      <dgm:t>
        <a:bodyPr/>
        <a:lstStyle/>
        <a:p>
          <a:endParaRPr lang="hu-HU" dirty="0"/>
        </a:p>
      </dgm:t>
    </dgm:pt>
    <dgm:pt modelId="{5B86D46D-0961-4A3F-A912-3C1C454E54F1}" type="parTrans" cxnId="{0B000EAE-70A5-4757-AF1B-C66057D60038}">
      <dgm:prSet/>
      <dgm:spPr/>
      <dgm:t>
        <a:bodyPr/>
        <a:lstStyle/>
        <a:p>
          <a:endParaRPr lang="hu-HU"/>
        </a:p>
      </dgm:t>
    </dgm:pt>
    <dgm:pt modelId="{EBA61151-3875-409B-8EA5-1A89D7D647FA}" type="sibTrans" cxnId="{0B000EAE-70A5-4757-AF1B-C66057D60038}">
      <dgm:prSet/>
      <dgm:spPr/>
      <dgm:t>
        <a:bodyPr/>
        <a:lstStyle/>
        <a:p>
          <a:endParaRPr lang="hu-HU"/>
        </a:p>
      </dgm:t>
    </dgm:pt>
    <dgm:pt modelId="{76AC9EFA-E9CD-4A98-8B23-9581789B4EEA}">
      <dgm:prSet phldrT="[Szöveg]"/>
      <dgm:spPr/>
      <dgm:t>
        <a:bodyPr/>
        <a:lstStyle/>
        <a:p>
          <a:pPr>
            <a:buNone/>
          </a:pPr>
          <a:endParaRPr lang="hu-HU" dirty="0"/>
        </a:p>
      </dgm:t>
    </dgm:pt>
    <dgm:pt modelId="{E6E63F29-3033-45B7-AA04-00A1C6DF1050}" type="parTrans" cxnId="{4C17C2CC-7A26-4F44-AAE8-F3C26254D92E}">
      <dgm:prSet/>
      <dgm:spPr/>
      <dgm:t>
        <a:bodyPr/>
        <a:lstStyle/>
        <a:p>
          <a:endParaRPr lang="hu-HU"/>
        </a:p>
      </dgm:t>
    </dgm:pt>
    <dgm:pt modelId="{A0C39AD1-ADC8-4A71-B859-1B5637817D62}" type="sibTrans" cxnId="{4C17C2CC-7A26-4F44-AAE8-F3C26254D92E}">
      <dgm:prSet/>
      <dgm:spPr/>
      <dgm:t>
        <a:bodyPr/>
        <a:lstStyle/>
        <a:p>
          <a:endParaRPr lang="hu-HU"/>
        </a:p>
      </dgm:t>
    </dgm:pt>
    <dgm:pt modelId="{C5673361-95E5-410B-A223-73C70A49C75D}">
      <dgm:prSet phldrT="[Szöveg]"/>
      <dgm:spPr/>
      <dgm:t>
        <a:bodyPr/>
        <a:lstStyle/>
        <a:p>
          <a:endParaRPr lang="hu-HU" dirty="0"/>
        </a:p>
      </dgm:t>
    </dgm:pt>
    <dgm:pt modelId="{6E718378-DBE5-4EB5-8E13-F5741B2BF3A8}" type="parTrans" cxnId="{E6DA368F-0784-457A-A416-EFF3D97E1119}">
      <dgm:prSet/>
      <dgm:spPr/>
      <dgm:t>
        <a:bodyPr/>
        <a:lstStyle/>
        <a:p>
          <a:endParaRPr lang="hu-HU"/>
        </a:p>
      </dgm:t>
    </dgm:pt>
    <dgm:pt modelId="{A02063F2-10D5-4D53-8D61-EEF396AD9488}" type="sibTrans" cxnId="{E6DA368F-0784-457A-A416-EFF3D97E1119}">
      <dgm:prSet/>
      <dgm:spPr/>
      <dgm:t>
        <a:bodyPr/>
        <a:lstStyle/>
        <a:p>
          <a:endParaRPr lang="hu-HU"/>
        </a:p>
      </dgm:t>
    </dgm:pt>
    <dgm:pt modelId="{7C2CAADE-015D-4825-AAD0-A37582D6D255}">
      <dgm:prSet phldrT="[Szöveg]"/>
      <dgm:spPr/>
      <dgm:t>
        <a:bodyPr/>
        <a:lstStyle/>
        <a:p>
          <a:endParaRPr lang="hu-HU" dirty="0"/>
        </a:p>
      </dgm:t>
    </dgm:pt>
    <dgm:pt modelId="{1EDA2074-563E-4B2C-A16E-01DDF970D579}" type="parTrans" cxnId="{9D470B03-1B85-4114-BEAB-B7BE11634A88}">
      <dgm:prSet/>
      <dgm:spPr/>
      <dgm:t>
        <a:bodyPr/>
        <a:lstStyle/>
        <a:p>
          <a:endParaRPr lang="hu-HU"/>
        </a:p>
      </dgm:t>
    </dgm:pt>
    <dgm:pt modelId="{F2C5F581-8E29-4587-B46F-EFD0C18B47FB}" type="sibTrans" cxnId="{9D470B03-1B85-4114-BEAB-B7BE11634A88}">
      <dgm:prSet/>
      <dgm:spPr/>
      <dgm:t>
        <a:bodyPr/>
        <a:lstStyle/>
        <a:p>
          <a:endParaRPr lang="hu-HU"/>
        </a:p>
      </dgm:t>
    </dgm:pt>
    <dgm:pt modelId="{AA32902B-3C4E-4694-B077-4A85615C0CEB}">
      <dgm:prSet phldrT="[Szöveg]"/>
      <dgm:spPr/>
      <dgm:t>
        <a:bodyPr/>
        <a:lstStyle/>
        <a:p>
          <a:pPr>
            <a:buNone/>
          </a:pPr>
          <a:endParaRPr lang="hu-HU" dirty="0"/>
        </a:p>
      </dgm:t>
    </dgm:pt>
    <dgm:pt modelId="{B0F08267-DB0F-4D9A-9BD4-E22A167B7873}" type="parTrans" cxnId="{5B02CD59-D3AE-453C-B43F-810B59D5AD1D}">
      <dgm:prSet/>
      <dgm:spPr/>
      <dgm:t>
        <a:bodyPr/>
        <a:lstStyle/>
        <a:p>
          <a:endParaRPr lang="hu-HU"/>
        </a:p>
      </dgm:t>
    </dgm:pt>
    <dgm:pt modelId="{203AE3C9-7D98-4ED4-B536-490044198728}" type="sibTrans" cxnId="{5B02CD59-D3AE-453C-B43F-810B59D5AD1D}">
      <dgm:prSet/>
      <dgm:spPr/>
      <dgm:t>
        <a:bodyPr/>
        <a:lstStyle/>
        <a:p>
          <a:endParaRPr lang="hu-HU"/>
        </a:p>
      </dgm:t>
    </dgm:pt>
    <dgm:pt modelId="{E16068D4-022C-43AA-86BD-9EE07A64C87B}">
      <dgm:prSet/>
      <dgm:spPr/>
      <dgm:t>
        <a:bodyPr/>
        <a:lstStyle/>
        <a:p>
          <a:endParaRPr lang="hu-HU"/>
        </a:p>
      </dgm:t>
    </dgm:pt>
    <dgm:pt modelId="{96C9C0D8-6858-4EBC-B3C4-3057C8415C4D}" type="parTrans" cxnId="{05CE8997-7BCB-4AE2-8BE9-A2F386422A89}">
      <dgm:prSet/>
      <dgm:spPr/>
      <dgm:t>
        <a:bodyPr/>
        <a:lstStyle/>
        <a:p>
          <a:endParaRPr lang="hu-HU"/>
        </a:p>
      </dgm:t>
    </dgm:pt>
    <dgm:pt modelId="{31B98EE7-1DD2-4B0A-9B9E-A516322FF7E9}" type="sibTrans" cxnId="{05CE8997-7BCB-4AE2-8BE9-A2F386422A89}">
      <dgm:prSet/>
      <dgm:spPr/>
      <dgm:t>
        <a:bodyPr/>
        <a:lstStyle/>
        <a:p>
          <a:endParaRPr lang="hu-HU"/>
        </a:p>
      </dgm:t>
    </dgm:pt>
    <dgm:pt modelId="{6561D959-EB23-4927-AE0D-273B2BB93CC0}">
      <dgm:prSet/>
      <dgm:spPr/>
      <dgm:t>
        <a:bodyPr/>
        <a:lstStyle/>
        <a:p>
          <a:endParaRPr lang="hu-HU"/>
        </a:p>
      </dgm:t>
    </dgm:pt>
    <dgm:pt modelId="{AF04496F-D77C-440E-A522-9F9DA162DB5B}" type="parTrans" cxnId="{6EB5FCA3-C7ED-4D1E-8DEC-B43AC6CA4A55}">
      <dgm:prSet/>
      <dgm:spPr/>
      <dgm:t>
        <a:bodyPr/>
        <a:lstStyle/>
        <a:p>
          <a:endParaRPr lang="hu-HU"/>
        </a:p>
      </dgm:t>
    </dgm:pt>
    <dgm:pt modelId="{5DF0639E-3BA1-4D2A-8B04-910CDE7381F2}" type="sibTrans" cxnId="{6EB5FCA3-C7ED-4D1E-8DEC-B43AC6CA4A55}">
      <dgm:prSet/>
      <dgm:spPr/>
      <dgm:t>
        <a:bodyPr/>
        <a:lstStyle/>
        <a:p>
          <a:endParaRPr lang="hu-HU"/>
        </a:p>
      </dgm:t>
    </dgm:pt>
    <dgm:pt modelId="{C725FC34-E076-4A78-8C20-36A8DFEFE3E2}">
      <dgm:prSet phldrT="[Szöveg]"/>
      <dgm:spPr/>
      <dgm:t>
        <a:bodyPr/>
        <a:lstStyle/>
        <a:p>
          <a:endParaRPr lang="hu-HU" dirty="0"/>
        </a:p>
      </dgm:t>
    </dgm:pt>
    <dgm:pt modelId="{798C3088-C2E7-4584-A1AC-69890045471B}" type="sibTrans" cxnId="{73C5E53B-4024-4481-9720-290D7E1239AA}">
      <dgm:prSet/>
      <dgm:spPr/>
      <dgm:t>
        <a:bodyPr/>
        <a:lstStyle/>
        <a:p>
          <a:endParaRPr lang="hu-HU"/>
        </a:p>
      </dgm:t>
    </dgm:pt>
    <dgm:pt modelId="{B4FB6641-B776-449B-8F3A-866EBC6BE155}" type="parTrans" cxnId="{73C5E53B-4024-4481-9720-290D7E1239AA}">
      <dgm:prSet/>
      <dgm:spPr/>
      <dgm:t>
        <a:bodyPr/>
        <a:lstStyle/>
        <a:p>
          <a:endParaRPr lang="hu-HU"/>
        </a:p>
      </dgm:t>
    </dgm:pt>
    <dgm:pt modelId="{782E95A7-4054-495A-8856-96E86333932B}">
      <dgm:prSet/>
      <dgm:spPr/>
      <dgm:t>
        <a:bodyPr/>
        <a:lstStyle/>
        <a:p>
          <a:endParaRPr lang="hu-HU" dirty="0"/>
        </a:p>
      </dgm:t>
    </dgm:pt>
    <dgm:pt modelId="{9F6CE95B-F1BD-41BF-BEBC-751591A5A744}" type="parTrans" cxnId="{7C4DF050-3BB3-4536-88B1-2C96D0F44F2E}">
      <dgm:prSet/>
      <dgm:spPr/>
      <dgm:t>
        <a:bodyPr/>
        <a:lstStyle/>
        <a:p>
          <a:endParaRPr lang="hu-HU"/>
        </a:p>
      </dgm:t>
    </dgm:pt>
    <dgm:pt modelId="{37243516-30A8-4BF0-AFC2-624C73C7C09E}" type="sibTrans" cxnId="{7C4DF050-3BB3-4536-88B1-2C96D0F44F2E}">
      <dgm:prSet/>
      <dgm:spPr/>
      <dgm:t>
        <a:bodyPr/>
        <a:lstStyle/>
        <a:p>
          <a:endParaRPr lang="hu-HU"/>
        </a:p>
      </dgm:t>
    </dgm:pt>
    <dgm:pt modelId="{4EE35FDB-A2EA-45CB-A981-49B024D03625}" type="pres">
      <dgm:prSet presAssocID="{E25B2CB2-F043-4528-BD96-2A3D71BB6B27}" presName="Name0" presStyleCnt="0">
        <dgm:presLayoutVars>
          <dgm:dir val="rev"/>
          <dgm:animLvl val="lvl"/>
          <dgm:resizeHandles val="exact"/>
        </dgm:presLayoutVars>
      </dgm:prSet>
      <dgm:spPr/>
    </dgm:pt>
    <dgm:pt modelId="{3AF64A2D-49FB-459E-8BE0-15ABF016BBE2}" type="pres">
      <dgm:prSet presAssocID="{1A4459AE-0F28-4998-B94C-6C9B38239C5F}" presName="composite" presStyleCnt="0"/>
      <dgm:spPr/>
    </dgm:pt>
    <dgm:pt modelId="{1FFDD04F-A8F1-4EEA-B809-D0FBC4E7FE13}" type="pres">
      <dgm:prSet presAssocID="{1A4459AE-0F28-4998-B94C-6C9B38239C5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84749E4-04B0-4729-804D-511B1E93BE59}" type="pres">
      <dgm:prSet presAssocID="{1A4459AE-0F28-4998-B94C-6C9B38239C5F}" presName="desTx" presStyleLbl="alignAccFollowNode1" presStyleIdx="0" presStyleCnt="5">
        <dgm:presLayoutVars>
          <dgm:bulletEnabled val="1"/>
        </dgm:presLayoutVars>
      </dgm:prSet>
      <dgm:spPr/>
    </dgm:pt>
    <dgm:pt modelId="{E9D292B5-A69A-4D81-8A2F-D77FAE679D80}" type="pres">
      <dgm:prSet presAssocID="{EBA61151-3875-409B-8EA5-1A89D7D647FA}" presName="space" presStyleCnt="0"/>
      <dgm:spPr/>
    </dgm:pt>
    <dgm:pt modelId="{F75F0DF7-63AA-46FC-B9D3-9F6EF7EB80F8}" type="pres">
      <dgm:prSet presAssocID="{6561D959-EB23-4927-AE0D-273B2BB93CC0}" presName="composite" presStyleCnt="0"/>
      <dgm:spPr/>
    </dgm:pt>
    <dgm:pt modelId="{4A24A2DE-9B6C-4D34-94D1-E1B9D11BF6E8}" type="pres">
      <dgm:prSet presAssocID="{6561D959-EB23-4927-AE0D-273B2BB93CC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64E4B6A-6D7E-42C4-87B7-CADDDD0F983D}" type="pres">
      <dgm:prSet presAssocID="{6561D959-EB23-4927-AE0D-273B2BB93CC0}" presName="desTx" presStyleLbl="alignAccFollowNode1" presStyleIdx="1" presStyleCnt="5">
        <dgm:presLayoutVars>
          <dgm:bulletEnabled val="1"/>
        </dgm:presLayoutVars>
      </dgm:prSet>
      <dgm:spPr/>
    </dgm:pt>
    <dgm:pt modelId="{A2915CE8-A8CB-4B2C-BA11-F8398A31CE73}" type="pres">
      <dgm:prSet presAssocID="{5DF0639E-3BA1-4D2A-8B04-910CDE7381F2}" presName="space" presStyleCnt="0"/>
      <dgm:spPr/>
    </dgm:pt>
    <dgm:pt modelId="{41757616-4E22-4071-A5C4-88DC69D70D9E}" type="pres">
      <dgm:prSet presAssocID="{E16068D4-022C-43AA-86BD-9EE07A64C87B}" presName="composite" presStyleCnt="0"/>
      <dgm:spPr/>
    </dgm:pt>
    <dgm:pt modelId="{492DBFB7-473D-47CA-90FA-FC30027F1D50}" type="pres">
      <dgm:prSet presAssocID="{E16068D4-022C-43AA-86BD-9EE07A64C87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EF046464-4D69-4365-AA8B-E3696834836B}" type="pres">
      <dgm:prSet presAssocID="{E16068D4-022C-43AA-86BD-9EE07A64C87B}" presName="desTx" presStyleLbl="alignAccFollowNode1" presStyleIdx="2" presStyleCnt="5">
        <dgm:presLayoutVars>
          <dgm:bulletEnabled val="1"/>
        </dgm:presLayoutVars>
      </dgm:prSet>
      <dgm:spPr/>
    </dgm:pt>
    <dgm:pt modelId="{A1905333-CACA-477B-A717-9610C1EA5DE6}" type="pres">
      <dgm:prSet presAssocID="{31B98EE7-1DD2-4B0A-9B9E-A516322FF7E9}" presName="space" presStyleCnt="0"/>
      <dgm:spPr/>
    </dgm:pt>
    <dgm:pt modelId="{45542D4A-F68C-47CC-8E1D-757BE0BA8072}" type="pres">
      <dgm:prSet presAssocID="{C5673361-95E5-410B-A223-73C70A49C75D}" presName="composite" presStyleCnt="0"/>
      <dgm:spPr/>
    </dgm:pt>
    <dgm:pt modelId="{3FABDFD9-66C6-4B2E-A063-DEFEDEEC6E8D}" type="pres">
      <dgm:prSet presAssocID="{C5673361-95E5-410B-A223-73C70A49C75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5185B8F-99A1-4F42-8424-BF56077D42E3}" type="pres">
      <dgm:prSet presAssocID="{C5673361-95E5-410B-A223-73C70A49C75D}" presName="desTx" presStyleLbl="alignAccFollowNode1" presStyleIdx="3" presStyleCnt="5">
        <dgm:presLayoutVars>
          <dgm:bulletEnabled val="1"/>
        </dgm:presLayoutVars>
      </dgm:prSet>
      <dgm:spPr/>
    </dgm:pt>
    <dgm:pt modelId="{C23E0442-35FB-4ABB-9176-3769BBF5AD4A}" type="pres">
      <dgm:prSet presAssocID="{A02063F2-10D5-4D53-8D61-EEF396AD9488}" presName="space" presStyleCnt="0"/>
      <dgm:spPr/>
    </dgm:pt>
    <dgm:pt modelId="{6543CA04-3E97-45F3-9ED6-E7DD54DAE928}" type="pres">
      <dgm:prSet presAssocID="{C725FC34-E076-4A78-8C20-36A8DFEFE3E2}" presName="composite" presStyleCnt="0"/>
      <dgm:spPr/>
    </dgm:pt>
    <dgm:pt modelId="{30FAAAD5-53AD-4ABA-924F-C9E61D3966F9}" type="pres">
      <dgm:prSet presAssocID="{C725FC34-E076-4A78-8C20-36A8DFEFE3E2}" presName="parTx" presStyleLbl="alignNode1" presStyleIdx="4" presStyleCnt="5" custLinFactNeighborX="-6372">
        <dgm:presLayoutVars>
          <dgm:chMax val="0"/>
          <dgm:chPref val="0"/>
          <dgm:bulletEnabled val="1"/>
        </dgm:presLayoutVars>
      </dgm:prSet>
      <dgm:spPr/>
    </dgm:pt>
    <dgm:pt modelId="{0F445AE2-2C0F-472F-B813-4D380BFF7A1E}" type="pres">
      <dgm:prSet presAssocID="{C725FC34-E076-4A78-8C20-36A8DFEFE3E2}" presName="desTx" presStyleLbl="alignAccFollowNode1" presStyleIdx="4" presStyleCnt="5" custLinFactNeighborY="190">
        <dgm:presLayoutVars>
          <dgm:bulletEnabled val="1"/>
        </dgm:presLayoutVars>
      </dgm:prSet>
      <dgm:spPr/>
    </dgm:pt>
  </dgm:ptLst>
  <dgm:cxnLst>
    <dgm:cxn modelId="{9D470B03-1B85-4114-BEAB-B7BE11634A88}" srcId="{C5673361-95E5-410B-A223-73C70A49C75D}" destId="{7C2CAADE-015D-4825-AAD0-A37582D6D255}" srcOrd="0" destOrd="0" parTransId="{1EDA2074-563E-4B2C-A16E-01DDF970D579}" sibTransId="{F2C5F581-8E29-4587-B46F-EFD0C18B47FB}"/>
    <dgm:cxn modelId="{CE6FAC24-BB28-4277-A9CE-E836886DA554}" type="presOf" srcId="{782E95A7-4054-495A-8856-96E86333932B}" destId="{EF046464-4D69-4365-AA8B-E3696834836B}" srcOrd="0" destOrd="0" presId="urn:microsoft.com/office/officeart/2005/8/layout/hList1"/>
    <dgm:cxn modelId="{5109E230-003D-4F92-BB7C-66332D8E8927}" type="presOf" srcId="{E16068D4-022C-43AA-86BD-9EE07A64C87B}" destId="{492DBFB7-473D-47CA-90FA-FC30027F1D50}" srcOrd="0" destOrd="0" presId="urn:microsoft.com/office/officeart/2005/8/layout/hList1"/>
    <dgm:cxn modelId="{73C5E53B-4024-4481-9720-290D7E1239AA}" srcId="{E25B2CB2-F043-4528-BD96-2A3D71BB6B27}" destId="{C725FC34-E076-4A78-8C20-36A8DFEFE3E2}" srcOrd="4" destOrd="0" parTransId="{B4FB6641-B776-449B-8F3A-866EBC6BE155}" sibTransId="{798C3088-C2E7-4584-A1AC-69890045471B}"/>
    <dgm:cxn modelId="{8A236B68-B5E6-4616-A0EF-8F4F5BF21150}" type="presOf" srcId="{C725FC34-E076-4A78-8C20-36A8DFEFE3E2}" destId="{30FAAAD5-53AD-4ABA-924F-C9E61D3966F9}" srcOrd="0" destOrd="0" presId="urn:microsoft.com/office/officeart/2005/8/layout/hList1"/>
    <dgm:cxn modelId="{E27E7E4F-83B6-4870-932B-B819F1CD26EF}" type="presOf" srcId="{76AC9EFA-E9CD-4A98-8B23-9581789B4EEA}" destId="{484749E4-04B0-4729-804D-511B1E93BE59}" srcOrd="0" destOrd="0" presId="urn:microsoft.com/office/officeart/2005/8/layout/hList1"/>
    <dgm:cxn modelId="{7C4DF050-3BB3-4536-88B1-2C96D0F44F2E}" srcId="{E16068D4-022C-43AA-86BD-9EE07A64C87B}" destId="{782E95A7-4054-495A-8856-96E86333932B}" srcOrd="0" destOrd="0" parTransId="{9F6CE95B-F1BD-41BF-BEBC-751591A5A744}" sibTransId="{37243516-30A8-4BF0-AFC2-624C73C7C09E}"/>
    <dgm:cxn modelId="{28B71F73-3D15-4C9D-9D3F-25D1EC373CEC}" type="presOf" srcId="{1A4459AE-0F28-4998-B94C-6C9B38239C5F}" destId="{1FFDD04F-A8F1-4EEA-B809-D0FBC4E7FE13}" srcOrd="0" destOrd="0" presId="urn:microsoft.com/office/officeart/2005/8/layout/hList1"/>
    <dgm:cxn modelId="{15F81354-C4B9-4F15-9220-8B745D9CBCA5}" type="presOf" srcId="{E25B2CB2-F043-4528-BD96-2A3D71BB6B27}" destId="{4EE35FDB-A2EA-45CB-A981-49B024D03625}" srcOrd="0" destOrd="0" presId="urn:microsoft.com/office/officeart/2005/8/layout/hList1"/>
    <dgm:cxn modelId="{5B02CD59-D3AE-453C-B43F-810B59D5AD1D}" srcId="{C725FC34-E076-4A78-8C20-36A8DFEFE3E2}" destId="{AA32902B-3C4E-4694-B077-4A85615C0CEB}" srcOrd="0" destOrd="0" parTransId="{B0F08267-DB0F-4D9A-9BD4-E22A167B7873}" sibTransId="{203AE3C9-7D98-4ED4-B536-490044198728}"/>
    <dgm:cxn modelId="{E941AC82-30BB-4BF8-BD21-7396E5691F17}" type="presOf" srcId="{6561D959-EB23-4927-AE0D-273B2BB93CC0}" destId="{4A24A2DE-9B6C-4D34-94D1-E1B9D11BF6E8}" srcOrd="0" destOrd="0" presId="urn:microsoft.com/office/officeart/2005/8/layout/hList1"/>
    <dgm:cxn modelId="{21C6A288-A98D-45C9-8CFD-46DDCE0FFD50}" type="presOf" srcId="{7C2CAADE-015D-4825-AAD0-A37582D6D255}" destId="{75185B8F-99A1-4F42-8424-BF56077D42E3}" srcOrd="0" destOrd="0" presId="urn:microsoft.com/office/officeart/2005/8/layout/hList1"/>
    <dgm:cxn modelId="{E6DA368F-0784-457A-A416-EFF3D97E1119}" srcId="{E25B2CB2-F043-4528-BD96-2A3D71BB6B27}" destId="{C5673361-95E5-410B-A223-73C70A49C75D}" srcOrd="3" destOrd="0" parTransId="{6E718378-DBE5-4EB5-8E13-F5741B2BF3A8}" sibTransId="{A02063F2-10D5-4D53-8D61-EEF396AD9488}"/>
    <dgm:cxn modelId="{05CE8997-7BCB-4AE2-8BE9-A2F386422A89}" srcId="{E25B2CB2-F043-4528-BD96-2A3D71BB6B27}" destId="{E16068D4-022C-43AA-86BD-9EE07A64C87B}" srcOrd="2" destOrd="0" parTransId="{96C9C0D8-6858-4EBC-B3C4-3057C8415C4D}" sibTransId="{31B98EE7-1DD2-4B0A-9B9E-A516322FF7E9}"/>
    <dgm:cxn modelId="{6EB5FCA3-C7ED-4D1E-8DEC-B43AC6CA4A55}" srcId="{E25B2CB2-F043-4528-BD96-2A3D71BB6B27}" destId="{6561D959-EB23-4927-AE0D-273B2BB93CC0}" srcOrd="1" destOrd="0" parTransId="{AF04496F-D77C-440E-A522-9F9DA162DB5B}" sibTransId="{5DF0639E-3BA1-4D2A-8B04-910CDE7381F2}"/>
    <dgm:cxn modelId="{0B000EAE-70A5-4757-AF1B-C66057D60038}" srcId="{E25B2CB2-F043-4528-BD96-2A3D71BB6B27}" destId="{1A4459AE-0F28-4998-B94C-6C9B38239C5F}" srcOrd="0" destOrd="0" parTransId="{5B86D46D-0961-4A3F-A912-3C1C454E54F1}" sibTransId="{EBA61151-3875-409B-8EA5-1A89D7D647FA}"/>
    <dgm:cxn modelId="{4C17C2CC-7A26-4F44-AAE8-F3C26254D92E}" srcId="{1A4459AE-0F28-4998-B94C-6C9B38239C5F}" destId="{76AC9EFA-E9CD-4A98-8B23-9581789B4EEA}" srcOrd="0" destOrd="0" parTransId="{E6E63F29-3033-45B7-AA04-00A1C6DF1050}" sibTransId="{A0C39AD1-ADC8-4A71-B859-1B5637817D62}"/>
    <dgm:cxn modelId="{53971CD2-7DD8-4D89-BF67-C48B3177671B}" type="presOf" srcId="{C5673361-95E5-410B-A223-73C70A49C75D}" destId="{3FABDFD9-66C6-4B2E-A063-DEFEDEEC6E8D}" srcOrd="0" destOrd="0" presId="urn:microsoft.com/office/officeart/2005/8/layout/hList1"/>
    <dgm:cxn modelId="{791539F8-A976-4123-87F6-B11BA34F9646}" type="presOf" srcId="{AA32902B-3C4E-4694-B077-4A85615C0CEB}" destId="{0F445AE2-2C0F-472F-B813-4D380BFF7A1E}" srcOrd="0" destOrd="0" presId="urn:microsoft.com/office/officeart/2005/8/layout/hList1"/>
    <dgm:cxn modelId="{50B6E92F-E186-4EA3-B087-685EC3E73C98}" type="presParOf" srcId="{4EE35FDB-A2EA-45CB-A981-49B024D03625}" destId="{3AF64A2D-49FB-459E-8BE0-15ABF016BBE2}" srcOrd="0" destOrd="0" presId="urn:microsoft.com/office/officeart/2005/8/layout/hList1"/>
    <dgm:cxn modelId="{53EB5977-0F06-41BD-A386-CF80ED704760}" type="presParOf" srcId="{3AF64A2D-49FB-459E-8BE0-15ABF016BBE2}" destId="{1FFDD04F-A8F1-4EEA-B809-D0FBC4E7FE13}" srcOrd="0" destOrd="0" presId="urn:microsoft.com/office/officeart/2005/8/layout/hList1"/>
    <dgm:cxn modelId="{CCAF1856-4A1F-4CDE-8819-223DC9357322}" type="presParOf" srcId="{3AF64A2D-49FB-459E-8BE0-15ABF016BBE2}" destId="{484749E4-04B0-4729-804D-511B1E93BE59}" srcOrd="1" destOrd="0" presId="urn:microsoft.com/office/officeart/2005/8/layout/hList1"/>
    <dgm:cxn modelId="{FB2A28CB-27A0-4873-8548-030EA4924FE8}" type="presParOf" srcId="{4EE35FDB-A2EA-45CB-A981-49B024D03625}" destId="{E9D292B5-A69A-4D81-8A2F-D77FAE679D80}" srcOrd="1" destOrd="0" presId="urn:microsoft.com/office/officeart/2005/8/layout/hList1"/>
    <dgm:cxn modelId="{91ADF4C3-3B2F-4F9E-AF9C-ECC14A72B258}" type="presParOf" srcId="{4EE35FDB-A2EA-45CB-A981-49B024D03625}" destId="{F75F0DF7-63AA-46FC-B9D3-9F6EF7EB80F8}" srcOrd="2" destOrd="0" presId="urn:microsoft.com/office/officeart/2005/8/layout/hList1"/>
    <dgm:cxn modelId="{8FACFCD9-6761-41D9-BF80-909723B77BB3}" type="presParOf" srcId="{F75F0DF7-63AA-46FC-B9D3-9F6EF7EB80F8}" destId="{4A24A2DE-9B6C-4D34-94D1-E1B9D11BF6E8}" srcOrd="0" destOrd="0" presId="urn:microsoft.com/office/officeart/2005/8/layout/hList1"/>
    <dgm:cxn modelId="{CA0DC8B4-3626-47F2-AF0D-72459D1D49AD}" type="presParOf" srcId="{F75F0DF7-63AA-46FC-B9D3-9F6EF7EB80F8}" destId="{064E4B6A-6D7E-42C4-87B7-CADDDD0F983D}" srcOrd="1" destOrd="0" presId="urn:microsoft.com/office/officeart/2005/8/layout/hList1"/>
    <dgm:cxn modelId="{3324F88C-1FC4-4578-972C-18603B78DA3A}" type="presParOf" srcId="{4EE35FDB-A2EA-45CB-A981-49B024D03625}" destId="{A2915CE8-A8CB-4B2C-BA11-F8398A31CE73}" srcOrd="3" destOrd="0" presId="urn:microsoft.com/office/officeart/2005/8/layout/hList1"/>
    <dgm:cxn modelId="{03992954-7F95-4FA3-948C-B8513F8D50BE}" type="presParOf" srcId="{4EE35FDB-A2EA-45CB-A981-49B024D03625}" destId="{41757616-4E22-4071-A5C4-88DC69D70D9E}" srcOrd="4" destOrd="0" presId="urn:microsoft.com/office/officeart/2005/8/layout/hList1"/>
    <dgm:cxn modelId="{AE149E9E-9F49-4B4A-8BBB-502218B936E6}" type="presParOf" srcId="{41757616-4E22-4071-A5C4-88DC69D70D9E}" destId="{492DBFB7-473D-47CA-90FA-FC30027F1D50}" srcOrd="0" destOrd="0" presId="urn:microsoft.com/office/officeart/2005/8/layout/hList1"/>
    <dgm:cxn modelId="{05F09F53-1D4F-4A8B-B0B7-869DC26B3076}" type="presParOf" srcId="{41757616-4E22-4071-A5C4-88DC69D70D9E}" destId="{EF046464-4D69-4365-AA8B-E3696834836B}" srcOrd="1" destOrd="0" presId="urn:microsoft.com/office/officeart/2005/8/layout/hList1"/>
    <dgm:cxn modelId="{ECDA5AE8-90A7-442B-873B-8078B4B02E32}" type="presParOf" srcId="{4EE35FDB-A2EA-45CB-A981-49B024D03625}" destId="{A1905333-CACA-477B-A717-9610C1EA5DE6}" srcOrd="5" destOrd="0" presId="urn:microsoft.com/office/officeart/2005/8/layout/hList1"/>
    <dgm:cxn modelId="{5FE6422C-21C4-44B7-90DD-8CB90D730896}" type="presParOf" srcId="{4EE35FDB-A2EA-45CB-A981-49B024D03625}" destId="{45542D4A-F68C-47CC-8E1D-757BE0BA8072}" srcOrd="6" destOrd="0" presId="urn:microsoft.com/office/officeart/2005/8/layout/hList1"/>
    <dgm:cxn modelId="{F32B6694-3EC8-4A0E-9198-8E4E6E9134F0}" type="presParOf" srcId="{45542D4A-F68C-47CC-8E1D-757BE0BA8072}" destId="{3FABDFD9-66C6-4B2E-A063-DEFEDEEC6E8D}" srcOrd="0" destOrd="0" presId="urn:microsoft.com/office/officeart/2005/8/layout/hList1"/>
    <dgm:cxn modelId="{4A356B9B-C58C-4A62-81A3-B074D8ABF4E3}" type="presParOf" srcId="{45542D4A-F68C-47CC-8E1D-757BE0BA8072}" destId="{75185B8F-99A1-4F42-8424-BF56077D42E3}" srcOrd="1" destOrd="0" presId="urn:microsoft.com/office/officeart/2005/8/layout/hList1"/>
    <dgm:cxn modelId="{604E38C2-7446-4614-8DB4-017955257A8A}" type="presParOf" srcId="{4EE35FDB-A2EA-45CB-A981-49B024D03625}" destId="{C23E0442-35FB-4ABB-9176-3769BBF5AD4A}" srcOrd="7" destOrd="0" presId="urn:microsoft.com/office/officeart/2005/8/layout/hList1"/>
    <dgm:cxn modelId="{BD7AD0D4-B906-4F4B-83D8-FD9E724E97BF}" type="presParOf" srcId="{4EE35FDB-A2EA-45CB-A981-49B024D03625}" destId="{6543CA04-3E97-45F3-9ED6-E7DD54DAE928}" srcOrd="8" destOrd="0" presId="urn:microsoft.com/office/officeart/2005/8/layout/hList1"/>
    <dgm:cxn modelId="{472E786D-7DCE-4987-90EF-A0FB3F28B072}" type="presParOf" srcId="{6543CA04-3E97-45F3-9ED6-E7DD54DAE928}" destId="{30FAAAD5-53AD-4ABA-924F-C9E61D3966F9}" srcOrd="0" destOrd="0" presId="urn:microsoft.com/office/officeart/2005/8/layout/hList1"/>
    <dgm:cxn modelId="{DE35E9AC-D30E-4B34-BCC4-9A7F1DF3A790}" type="presParOf" srcId="{6543CA04-3E97-45F3-9ED6-E7DD54DAE928}" destId="{0F445AE2-2C0F-472F-B813-4D380BFF7A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0FB69-EDEA-49C2-9B1A-14F2B10E75EF}" type="doc">
      <dgm:prSet loTypeId="urn:microsoft.com/office/officeart/2005/8/layout/venn2" loCatId="relationship" qsTypeId="urn:microsoft.com/office/officeart/2005/8/quickstyle/simple1" qsCatId="simple" csTypeId="urn:microsoft.com/office/officeart/2005/8/colors/accent3_3" csCatId="accent3" phldr="0"/>
      <dgm:spPr/>
      <dgm:t>
        <a:bodyPr/>
        <a:lstStyle/>
        <a:p>
          <a:endParaRPr lang="hu-HU"/>
        </a:p>
      </dgm:t>
    </dgm:pt>
    <dgm:pt modelId="{82D46784-23D5-40A1-81BD-0B87EF0D991A}" type="pres">
      <dgm:prSet presAssocID="{9370FB69-EDEA-49C2-9B1A-14F2B10E75EF}" presName="Name0" presStyleCnt="0">
        <dgm:presLayoutVars>
          <dgm:chMax val="7"/>
          <dgm:resizeHandles val="exact"/>
        </dgm:presLayoutVars>
      </dgm:prSet>
      <dgm:spPr/>
    </dgm:pt>
  </dgm:ptLst>
  <dgm:cxnLst>
    <dgm:cxn modelId="{FB899149-BABA-4D82-9B98-DDC4ED655DB5}" type="presOf" srcId="{9370FB69-EDEA-49C2-9B1A-14F2B10E75EF}" destId="{82D46784-23D5-40A1-81BD-0B87EF0D991A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32FC-2E84-417B-8151-4E0D576BC127}">
      <dsp:nvSpPr>
        <dsp:cNvPr id="0" name=""/>
        <dsp:cNvSpPr/>
      </dsp:nvSpPr>
      <dsp:spPr>
        <a:xfrm>
          <a:off x="0" y="2499259"/>
          <a:ext cx="11313515" cy="1459749"/>
        </a:xfrm>
        <a:prstGeom prst="notchedRightArrow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D04F-A8F1-4EEA-B809-D0FBC4E7FE13}">
      <dsp:nvSpPr>
        <dsp:cNvPr id="0" name=""/>
        <dsp:cNvSpPr/>
      </dsp:nvSpPr>
      <dsp:spPr>
        <a:xfrm>
          <a:off x="8358120" y="792852"/>
          <a:ext cx="1831873" cy="732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/>
        </a:p>
      </dsp:txBody>
      <dsp:txXfrm>
        <a:off x="8358120" y="792852"/>
        <a:ext cx="1831873" cy="732749"/>
      </dsp:txXfrm>
    </dsp:sp>
    <dsp:sp modelId="{484749E4-04B0-4729-804D-511B1E93BE59}">
      <dsp:nvSpPr>
        <dsp:cNvPr id="0" name=""/>
        <dsp:cNvSpPr/>
      </dsp:nvSpPr>
      <dsp:spPr>
        <a:xfrm>
          <a:off x="8358120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6500" kern="1200" dirty="0"/>
        </a:p>
      </dsp:txBody>
      <dsp:txXfrm>
        <a:off x="8358120" y="1525601"/>
        <a:ext cx="1831873" cy="2854800"/>
      </dsp:txXfrm>
    </dsp:sp>
    <dsp:sp modelId="{4A24A2DE-9B6C-4D34-94D1-E1B9D11BF6E8}">
      <dsp:nvSpPr>
        <dsp:cNvPr id="0" name=""/>
        <dsp:cNvSpPr/>
      </dsp:nvSpPr>
      <dsp:spPr>
        <a:xfrm>
          <a:off x="6269784" y="792852"/>
          <a:ext cx="1831873" cy="732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/>
        </a:p>
      </dsp:txBody>
      <dsp:txXfrm>
        <a:off x="6269784" y="792852"/>
        <a:ext cx="1831873" cy="732749"/>
      </dsp:txXfrm>
    </dsp:sp>
    <dsp:sp modelId="{064E4B6A-6D7E-42C4-87B7-CADDDD0F983D}">
      <dsp:nvSpPr>
        <dsp:cNvPr id="0" name=""/>
        <dsp:cNvSpPr/>
      </dsp:nvSpPr>
      <dsp:spPr>
        <a:xfrm>
          <a:off x="6269784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DBFB7-473D-47CA-90FA-FC30027F1D50}">
      <dsp:nvSpPr>
        <dsp:cNvPr id="0" name=""/>
        <dsp:cNvSpPr/>
      </dsp:nvSpPr>
      <dsp:spPr>
        <a:xfrm>
          <a:off x="4181449" y="792852"/>
          <a:ext cx="1831873" cy="732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/>
        </a:p>
      </dsp:txBody>
      <dsp:txXfrm>
        <a:off x="4181449" y="792852"/>
        <a:ext cx="1831873" cy="732749"/>
      </dsp:txXfrm>
    </dsp:sp>
    <dsp:sp modelId="{EF046464-4D69-4365-AA8B-E3696834836B}">
      <dsp:nvSpPr>
        <dsp:cNvPr id="0" name=""/>
        <dsp:cNvSpPr/>
      </dsp:nvSpPr>
      <dsp:spPr>
        <a:xfrm>
          <a:off x="4181449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6500" kern="1200" dirty="0"/>
        </a:p>
      </dsp:txBody>
      <dsp:txXfrm>
        <a:off x="4181449" y="1525601"/>
        <a:ext cx="1831873" cy="2854800"/>
      </dsp:txXfrm>
    </dsp:sp>
    <dsp:sp modelId="{3FABDFD9-66C6-4B2E-A063-DEFEDEEC6E8D}">
      <dsp:nvSpPr>
        <dsp:cNvPr id="0" name=""/>
        <dsp:cNvSpPr/>
      </dsp:nvSpPr>
      <dsp:spPr>
        <a:xfrm>
          <a:off x="2093114" y="792852"/>
          <a:ext cx="1831873" cy="732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/>
        </a:p>
      </dsp:txBody>
      <dsp:txXfrm>
        <a:off x="2093114" y="792852"/>
        <a:ext cx="1831873" cy="732749"/>
      </dsp:txXfrm>
    </dsp:sp>
    <dsp:sp modelId="{75185B8F-99A1-4F42-8424-BF56077D42E3}">
      <dsp:nvSpPr>
        <dsp:cNvPr id="0" name=""/>
        <dsp:cNvSpPr/>
      </dsp:nvSpPr>
      <dsp:spPr>
        <a:xfrm>
          <a:off x="2093114" y="1525601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6500" kern="1200" dirty="0"/>
        </a:p>
      </dsp:txBody>
      <dsp:txXfrm>
        <a:off x="2093114" y="1525601"/>
        <a:ext cx="1831873" cy="2854800"/>
      </dsp:txXfrm>
    </dsp:sp>
    <dsp:sp modelId="{30FAAAD5-53AD-4ABA-924F-C9E61D3966F9}">
      <dsp:nvSpPr>
        <dsp:cNvPr id="0" name=""/>
        <dsp:cNvSpPr/>
      </dsp:nvSpPr>
      <dsp:spPr>
        <a:xfrm>
          <a:off x="0" y="792852"/>
          <a:ext cx="1831873" cy="732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264160" rIns="462280" bIns="26416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/>
        </a:p>
      </dsp:txBody>
      <dsp:txXfrm>
        <a:off x="0" y="792852"/>
        <a:ext cx="1831873" cy="732749"/>
      </dsp:txXfrm>
    </dsp:sp>
    <dsp:sp modelId="{0F445AE2-2C0F-472F-B813-4D380BFF7A1E}">
      <dsp:nvSpPr>
        <dsp:cNvPr id="0" name=""/>
        <dsp:cNvSpPr/>
      </dsp:nvSpPr>
      <dsp:spPr>
        <a:xfrm>
          <a:off x="4778" y="1531025"/>
          <a:ext cx="183187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6500" kern="1200" dirty="0"/>
        </a:p>
      </dsp:txBody>
      <dsp:txXfrm>
        <a:off x="4778" y="1531025"/>
        <a:ext cx="1831873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0.78189</cdr:x>
      <cdr:y>0.5448</cdr:y>
    </cdr:from>
    <cdr:to>
      <cdr:x>0.815</cdr:x>
      <cdr:y>0.68398</cdr:y>
    </cdr:to>
    <cdr:sp macro="" textlink="">
      <cdr:nvSpPr>
        <cdr:cNvPr id="2" name="Nyíl: felfelé mutató 1">
          <a:extLst xmlns:a="http://schemas.openxmlformats.org/drawingml/2006/main">
            <a:ext uri="{FF2B5EF4-FFF2-40B4-BE49-F238E27FC236}">
              <a16:creationId xmlns:a16="http://schemas.microsoft.com/office/drawing/2014/main" id="{9D89D2D5-B0AF-8F63-3F65-C5C8558FDD74}"/>
            </a:ext>
          </a:extLst>
        </cdr:cNvPr>
        <cdr:cNvSpPr/>
      </cdr:nvSpPr>
      <cdr:spPr>
        <a:xfrm xmlns:a="http://schemas.openxmlformats.org/drawingml/2006/main">
          <a:off x="9532747" y="3190462"/>
          <a:ext cx="403696" cy="815008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596A72A-5711-44DB-86C7-B4C4F83A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41DCDD6-2C24-4099-9955-E76AF3B8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73FD0-00E0-4342-9309-6AF92BC0283F}" type="datetimeFigureOut">
              <a:rPr lang="hu-HU" smtClean="0"/>
              <a:t>2024.05.28.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5F9CFD6-56F4-4892-B1FA-3FE3BFEA22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E95ECB-2136-4B88-9F16-90931ED767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428A6-A47A-4423-AA6B-8DB6A1FA6C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F643DADA-B2C6-494B-8F77-E605A9E1CA82}" type="datetimeFigureOut">
              <a:rPr lang="en-HU" smtClean="0"/>
              <a:pPr/>
              <a:t>05/28/2024</a:t>
            </a:fld>
            <a:endParaRPr lang="en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70F740A-D653-DA44-9848-3D6735382A2F}" type="slidenum">
              <a:rPr lang="en-HU" smtClean="0"/>
              <a:pPr/>
              <a:t>‹#›</a:t>
            </a:fld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67529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740A-D653-DA44-9848-3D6735382A2F}" type="slidenum">
              <a:rPr lang="en-HU" smtClean="0"/>
              <a:pPr/>
              <a:t>4</a:t>
            </a:fld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70783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740A-D653-DA44-9848-3D6735382A2F}" type="slidenum">
              <a:rPr lang="en-HU" smtClean="0"/>
              <a:pPr/>
              <a:t>5</a:t>
            </a:fld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154394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740A-D653-DA44-9848-3D6735382A2F}" type="slidenum">
              <a:rPr lang="en-HU" smtClean="0"/>
              <a:pPr/>
              <a:t>6</a:t>
            </a:fld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58752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740A-D653-DA44-9848-3D6735382A2F}" type="slidenum">
              <a:rPr lang="en-HU" smtClean="0"/>
              <a:pPr/>
              <a:t>8</a:t>
            </a:fld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47016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F740A-D653-DA44-9848-3D6735382A2F}" type="slidenum">
              <a:rPr kumimoji="0" lang="en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2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16.sv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5.svg"/><Relationship Id="rId1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svg"/><Relationship Id="rId7" Type="http://schemas.openxmlformats.org/officeDocument/2006/relationships/image" Target="../media/image16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33.sv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3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">
    <p:bg>
      <p:bgPr>
        <a:gradFill flip="none" rotWithShape="1">
          <a:gsLst>
            <a:gs pos="98000">
              <a:schemeClr val="accent1"/>
            </a:gs>
            <a:gs pos="50000">
              <a:srgbClr val="131B3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D95AB85-816E-E44D-20DB-0B47D384FF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C6FA5AF-9E1E-45DB-80C2-FD40EE789EAB}"/>
              </a:ext>
            </a:extLst>
          </p:cNvPr>
          <p:cNvSpPr txBox="1">
            <a:spLocks/>
          </p:cNvSpPr>
          <p:nvPr userDrawn="1"/>
        </p:nvSpPr>
        <p:spPr>
          <a:xfrm>
            <a:off x="364168" y="1228773"/>
            <a:ext cx="5911929" cy="2281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>
                <a:latin typeface="Calibri" panose="020F0502020204030204" pitchFamily="34" charset="0"/>
              </a:rPr>
              <a:t>Click to edit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Title Slide</a:t>
            </a:r>
            <a:endParaRPr lang="en-HU" dirty="0">
              <a:latin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C5A193A-106D-4B5A-914B-9582B5B27356}"/>
              </a:ext>
            </a:extLst>
          </p:cNvPr>
          <p:cNvSpPr txBox="1">
            <a:spLocks/>
          </p:cNvSpPr>
          <p:nvPr userDrawn="1"/>
        </p:nvSpPr>
        <p:spPr>
          <a:xfrm>
            <a:off x="363978" y="3819078"/>
            <a:ext cx="5918304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kern="1200" baseline="0" noProof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327B"/>
              </a:buClr>
              <a:buSzPct val="11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/>
              <a:t>Click to edit Title Slide description</a:t>
            </a:r>
            <a:endParaRPr lang="en-US" dirty="0"/>
          </a:p>
        </p:txBody>
      </p:sp>
      <p:pic>
        <p:nvPicPr>
          <p:cNvPr id="5" name="Kép 4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EE2075C0-DAE3-81BE-4ACB-C8211AAF8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69" y="397143"/>
            <a:ext cx="1983777" cy="6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EA47959D-5BB8-C261-C668-EF54E7E86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C19B3BD5-C3AB-4E20-A161-6F9B76D5C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37222" cy="35587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8F8981-8063-47D6-8434-BEFE6FE725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280" y="4248076"/>
            <a:ext cx="10871012" cy="144367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5" name="Kép helye 3">
            <a:extLst>
              <a:ext uri="{FF2B5EF4-FFF2-40B4-BE49-F238E27FC236}">
                <a16:creationId xmlns:a16="http://schemas.microsoft.com/office/drawing/2014/main" id="{ECCBB615-ED5C-44BE-B5D9-7461D916C0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8432" y="0"/>
            <a:ext cx="7743571" cy="35587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pic>
        <p:nvPicPr>
          <p:cNvPr id="3" name="Kép 2" descr="A képen embléma látható&#10;&#10;Automatikusan generált leírás">
            <a:extLst>
              <a:ext uri="{FF2B5EF4-FFF2-40B4-BE49-F238E27FC236}">
                <a16:creationId xmlns:a16="http://schemas.microsoft.com/office/drawing/2014/main" id="{B93DFD29-5529-659C-C051-79659FF869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63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C71E2A65-8AA1-7E3A-E349-C092BB5CE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4" name="Kép helye 3">
            <a:extLst>
              <a:ext uri="{FF2B5EF4-FFF2-40B4-BE49-F238E27FC236}">
                <a16:creationId xmlns:a16="http://schemas.microsoft.com/office/drawing/2014/main" id="{C19B3BD5-C3AB-4E20-A161-6F9B76D5C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840092" cy="35587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8" name="Kép helye 3">
            <a:extLst>
              <a:ext uri="{FF2B5EF4-FFF2-40B4-BE49-F238E27FC236}">
                <a16:creationId xmlns:a16="http://schemas.microsoft.com/office/drawing/2014/main" id="{32C5F489-8625-45C0-934D-AF0E92636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78876" y="0"/>
            <a:ext cx="4238367" cy="35587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9" name="Kép helye 3">
            <a:extLst>
              <a:ext uri="{FF2B5EF4-FFF2-40B4-BE49-F238E27FC236}">
                <a16:creationId xmlns:a16="http://schemas.microsoft.com/office/drawing/2014/main" id="{0F6EE876-9355-4372-A285-3C5A37D97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1908" y="-2065"/>
            <a:ext cx="3840092" cy="35587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81205F-4A5F-460B-BE6D-1A6F78E18E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280" y="4248076"/>
            <a:ext cx="10871012" cy="144367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pic>
        <p:nvPicPr>
          <p:cNvPr id="5" name="Kép 4" descr="A képen embléma látható&#10;&#10;Automatikusan generált leírás">
            <a:extLst>
              <a:ext uri="{FF2B5EF4-FFF2-40B4-BE49-F238E27FC236}">
                <a16:creationId xmlns:a16="http://schemas.microsoft.com/office/drawing/2014/main" id="{11AF19C1-1837-D444-1BA9-C77FBAA06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C0947B-97A2-41C7-A345-57C4DD9FF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707" y="1808163"/>
            <a:ext cx="5384830" cy="397902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56C04BA8-0881-494F-8915-F07EA5444F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9506" y="1808163"/>
            <a:ext cx="5547787" cy="397902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pic>
        <p:nvPicPr>
          <p:cNvPr id="5" name="Kép 4" descr="A képen embléma látható&#10;&#10;Automatikusan generált leírás">
            <a:extLst>
              <a:ext uri="{FF2B5EF4-FFF2-40B4-BE49-F238E27FC236}">
                <a16:creationId xmlns:a16="http://schemas.microsoft.com/office/drawing/2014/main" id="{85C6A28D-EF51-6F53-ECAE-09A7A2B7C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92E6ACD-69D2-3D18-55F6-EF331A77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4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5B38D3-325F-4E69-AA15-D50D1EF3E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968" y="1638703"/>
            <a:ext cx="4649951" cy="4075510"/>
          </a:xfrm>
        </p:spPr>
        <p:txBody>
          <a:bodyPr lIns="0" tIns="0" rIns="0" bIns="0" numCol="1" spcCol="540000">
            <a:normAutofit/>
          </a:bodyPr>
          <a:lstStyle>
            <a:lvl1pPr marL="0" indent="0" algn="l">
              <a:lnSpc>
                <a:spcPct val="140000"/>
              </a:lnSpc>
              <a:buNone/>
              <a:defRPr sz="1600" b="0">
                <a:solidFill>
                  <a:srgbClr val="02314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HU" dirty="0"/>
          </a:p>
        </p:txBody>
      </p:sp>
      <p:sp>
        <p:nvSpPr>
          <p:cNvPr id="15" name="Table Placeholder 2">
            <a:extLst>
              <a:ext uri="{FF2B5EF4-FFF2-40B4-BE49-F238E27FC236}">
                <a16:creationId xmlns:a16="http://schemas.microsoft.com/office/drawing/2014/main" id="{26C35607-8EBA-4489-9215-360C1FABCFCF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5593160" y="1630363"/>
            <a:ext cx="5686425" cy="411321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</a:lstStyle>
          <a:p>
            <a:endParaRPr lang="en-HU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F9C08B4F-2E18-09F2-E73E-47794A590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F70A96C-3315-B583-475D-F2996C3A9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9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EE0676-9B91-4EBF-A228-99F44F674B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5251" y="1766888"/>
            <a:ext cx="11283330" cy="411601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5" name="Kép 4" descr="A képen embléma látható&#10;&#10;Automatikusan generált leírás">
            <a:extLst>
              <a:ext uri="{FF2B5EF4-FFF2-40B4-BE49-F238E27FC236}">
                <a16:creationId xmlns:a16="http://schemas.microsoft.com/office/drawing/2014/main" id="{0286D10C-E685-FC92-9EA1-C3B897814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6C2A40D-3A87-7656-534D-2CAB8A003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3299582"/>
            <a:ext cx="3609515" cy="8919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="1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BEE0676-9B91-4EBF-A228-99F44F674B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8325" y="1555147"/>
            <a:ext cx="7480256" cy="432775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C779CF-85CC-46E3-A6F8-41D201AE7543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pic>
        <p:nvPicPr>
          <p:cNvPr id="5" name="Kép 4" descr="A képen embléma látható&#10;&#10;Automatikusan generált leírás">
            <a:extLst>
              <a:ext uri="{FF2B5EF4-FFF2-40B4-BE49-F238E27FC236}">
                <a16:creationId xmlns:a16="http://schemas.microsoft.com/office/drawing/2014/main" id="{ACDD0099-4E0A-BDB5-458C-5DA7DBD67F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D1881A8-D522-D513-C6EE-02A17C24B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3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2CAA70-7CF8-45E4-9ECC-D820CAB56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706362"/>
            <a:ext cx="5460752" cy="4135911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BB576442-5F4A-4E5A-9B1F-CE37FAE7E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706363"/>
            <a:ext cx="6096000" cy="3324225"/>
          </a:xfrm>
        </p:spPr>
        <p:txBody>
          <a:bodyPr/>
          <a:lstStyle>
            <a:lvl1pPr>
              <a:defRPr>
                <a:solidFill>
                  <a:srgbClr val="023142"/>
                </a:solidFill>
              </a:defRPr>
            </a:lvl1pPr>
          </a:lstStyle>
          <a:p>
            <a:endParaRPr lang="hu-HU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CE97D6D-37A0-4E0E-B837-2C1C1200103A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6002D951-4042-A209-2F1C-19B6E7107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5470648-5E6B-3707-52B8-5A957213C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7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0">
              <a:schemeClr val="accent1"/>
            </a:gs>
            <a:gs pos="50000">
              <a:schemeClr val="tx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abadkézi sokszög: alakzat 2">
            <a:extLst>
              <a:ext uri="{FF2B5EF4-FFF2-40B4-BE49-F238E27FC236}">
                <a16:creationId xmlns:a16="http://schemas.microsoft.com/office/drawing/2014/main" id="{5334945B-6EB2-EC73-315F-2FE0ADF3FAF2}"/>
              </a:ext>
            </a:extLst>
          </p:cNvPr>
          <p:cNvSpPr/>
          <p:nvPr userDrawn="1"/>
        </p:nvSpPr>
        <p:spPr>
          <a:xfrm>
            <a:off x="4732250" y="0"/>
            <a:ext cx="7459750" cy="6858000"/>
          </a:xfrm>
          <a:custGeom>
            <a:avLst/>
            <a:gdLst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107724 h 6858000"/>
              <a:gd name="connsiteX7" fmla="*/ 1567055 w 7459750"/>
              <a:gd name="connsiteY7" fmla="*/ 51136 h 6858000"/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086704 h 6858000"/>
              <a:gd name="connsiteX7" fmla="*/ 1567055 w 7459750"/>
              <a:gd name="connsiteY7" fmla="*/ 51136 h 6858000"/>
              <a:gd name="connsiteX8" fmla="*/ 1623298 w 74597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9750" h="6858000">
                <a:moveTo>
                  <a:pt x="1623298" y="0"/>
                </a:moveTo>
                <a:lnTo>
                  <a:pt x="7459750" y="0"/>
                </a:lnTo>
                <a:lnTo>
                  <a:pt x="7459750" y="6858000"/>
                </a:lnTo>
                <a:lnTo>
                  <a:pt x="1321952" y="6858000"/>
                </a:lnTo>
                <a:lnTo>
                  <a:pt x="1270507" y="6690517"/>
                </a:lnTo>
                <a:cubicBezTo>
                  <a:pt x="925245" y="5717007"/>
                  <a:pt x="390844" y="3980326"/>
                  <a:pt x="120768" y="3133897"/>
                </a:cubicBezTo>
                <a:cubicBezTo>
                  <a:pt x="-187889" y="2166550"/>
                  <a:pt x="144235" y="1541171"/>
                  <a:pt x="564283" y="1086704"/>
                </a:cubicBezTo>
                <a:cubicBezTo>
                  <a:pt x="879319" y="745854"/>
                  <a:pt x="1197646" y="434202"/>
                  <a:pt x="1567055" y="51136"/>
                </a:cubicBezTo>
                <a:lnTo>
                  <a:pt x="1623298" y="0"/>
                </a:lnTo>
                <a:close/>
              </a:path>
            </a:pathLst>
          </a:custGeom>
          <a:solidFill>
            <a:schemeClr val="bg1"/>
          </a:solidFill>
          <a:ln w="285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9" name="Szöveg helye 25">
            <a:extLst>
              <a:ext uri="{FF2B5EF4-FFF2-40B4-BE49-F238E27FC236}">
                <a16:creationId xmlns:a16="http://schemas.microsoft.com/office/drawing/2014/main" id="{C5F4270B-A944-4AD8-80E3-4FA409F2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8168" y="1262143"/>
            <a:ext cx="4286614" cy="4998875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3CFE9D-A871-4EB6-AD9A-845584392E3D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9216A3F-25EB-4786-A8D0-0910B870F6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732493E-8822-4756-B5D1-500E2D815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2" name="Kép 1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0102663E-7977-60E4-4C7F-20E4104C4A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4175"/>
            <a:ext cx="1455666" cy="49638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114CE90-C5C2-F9E4-F2BE-D4E91B1369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988" y="0"/>
            <a:ext cx="327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7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54C2386C-3403-4DCB-A67F-3C41985326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497" y="1621631"/>
            <a:ext cx="5260951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25">
            <a:extLst>
              <a:ext uri="{FF2B5EF4-FFF2-40B4-BE49-F238E27FC236}">
                <a16:creationId xmlns:a16="http://schemas.microsoft.com/office/drawing/2014/main" id="{BD77B558-B512-437D-9108-BE41406FB3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02689" y="3755783"/>
            <a:ext cx="5355892" cy="2134152"/>
          </a:xfrm>
          <a:custGeom>
            <a:avLst/>
            <a:gdLst>
              <a:gd name="connsiteX0" fmla="*/ 0 w 2667000"/>
              <a:gd name="connsiteY0" fmla="*/ 0 h 2134152"/>
              <a:gd name="connsiteX1" fmla="*/ 2667000 w 2667000"/>
              <a:gd name="connsiteY1" fmla="*/ 0 h 2134152"/>
              <a:gd name="connsiteX2" fmla="*/ 2667000 w 2667000"/>
              <a:gd name="connsiteY2" fmla="*/ 2134152 h 2134152"/>
              <a:gd name="connsiteX3" fmla="*/ 0 w 2667000"/>
              <a:gd name="connsiteY3" fmla="*/ 2134152 h 21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134152">
                <a:moveTo>
                  <a:pt x="0" y="0"/>
                </a:moveTo>
                <a:lnTo>
                  <a:pt x="2667000" y="0"/>
                </a:lnTo>
                <a:lnTo>
                  <a:pt x="2667000" y="2134152"/>
                </a:lnTo>
                <a:lnTo>
                  <a:pt x="0" y="2134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0821C42-9824-41E1-89DA-179761660891}"/>
              </a:ext>
            </a:extLst>
          </p:cNvPr>
          <p:cNvSpPr/>
          <p:nvPr userDrawn="1"/>
        </p:nvSpPr>
        <p:spPr>
          <a:xfrm>
            <a:off x="5886497" y="1621631"/>
            <a:ext cx="5872084" cy="2134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6F8C80-FA22-447F-9E96-7025934C611F}"/>
              </a:ext>
            </a:extLst>
          </p:cNvPr>
          <p:cNvSpPr/>
          <p:nvPr userDrawn="1"/>
        </p:nvSpPr>
        <p:spPr>
          <a:xfrm>
            <a:off x="552497" y="3755783"/>
            <a:ext cx="5777144" cy="2134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>
              <a:solidFill>
                <a:srgbClr val="1D428A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5B59D7D-4E91-4EBC-9732-182EA79768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1818124"/>
            <a:ext cx="5459692" cy="457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HU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E376270-1658-4373-BEA5-8E17E6ABE0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2460384"/>
            <a:ext cx="5459692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482793AD-D85D-4D6A-8481-96090F8129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0" y="3063357"/>
            <a:ext cx="5459692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8BB7D98D-24A2-4B80-9914-EF2691319D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296" y="3920883"/>
            <a:ext cx="5494593" cy="457200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</a:t>
            </a:r>
            <a:r>
              <a:rPr lang="hu-HU" dirty="0"/>
              <a:t>1</a:t>
            </a:r>
            <a:endParaRPr lang="en-HU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A209F79D-9B29-47B1-BEBC-BED104A8AE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296" y="4543184"/>
            <a:ext cx="5494593" cy="6477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9CD61C6E-8273-4D5A-8666-98B06B8847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0296" y="5146157"/>
            <a:ext cx="5494593" cy="5675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FF68791-8129-43FD-BFA6-C99213D77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5D5FB09-928B-48B7-8BB9-CEAD6836E9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BACF1667-4BB2-4760-99F5-39DC46675338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pic>
        <p:nvPicPr>
          <p:cNvPr id="2" name="Kép 1" descr="A képen embléma látható&#10;&#10;Automatikusan generált leírás">
            <a:extLst>
              <a:ext uri="{FF2B5EF4-FFF2-40B4-BE49-F238E27FC236}">
                <a16:creationId xmlns:a16="http://schemas.microsoft.com/office/drawing/2014/main" id="{DF3F8F49-E641-C3E4-AADA-55F01AD5A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1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>
            <a:extLst>
              <a:ext uri="{FF2B5EF4-FFF2-40B4-BE49-F238E27FC236}">
                <a16:creationId xmlns:a16="http://schemas.microsoft.com/office/drawing/2014/main" id="{6D942411-CD66-C3E2-CCAC-776CCDDB1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7284" y="-21019"/>
            <a:ext cx="6214717" cy="6879020"/>
          </a:xfrm>
          <a:custGeom>
            <a:avLst/>
            <a:gdLst>
              <a:gd name="connsiteX0" fmla="*/ 1636610 w 6214583"/>
              <a:gd name="connsiteY0" fmla="*/ 0 h 6857999"/>
              <a:gd name="connsiteX1" fmla="*/ 6214583 w 6214583"/>
              <a:gd name="connsiteY1" fmla="*/ 730 h 6857999"/>
              <a:gd name="connsiteX2" fmla="*/ 6214583 w 6214583"/>
              <a:gd name="connsiteY2" fmla="*/ 6857999 h 6857999"/>
              <a:gd name="connsiteX3" fmla="*/ 1300731 w 6214583"/>
              <a:gd name="connsiteY3" fmla="*/ 6857999 h 6857999"/>
              <a:gd name="connsiteX4" fmla="*/ 1216074 w 6214583"/>
              <a:gd name="connsiteY4" fmla="*/ 6587713 h 6857999"/>
              <a:gd name="connsiteX5" fmla="*/ 3161 w 6214583"/>
              <a:gd name="connsiteY5" fmla="*/ 2668632 h 6857999"/>
              <a:gd name="connsiteX6" fmla="*/ 1636610 w 6214583"/>
              <a:gd name="connsiteY6" fmla="*/ 0 h 6857999"/>
              <a:gd name="connsiteX0" fmla="*/ 1605213 w 6214717"/>
              <a:gd name="connsiteY0" fmla="*/ 0 h 6879020"/>
              <a:gd name="connsiteX1" fmla="*/ 6214717 w 6214717"/>
              <a:gd name="connsiteY1" fmla="*/ 21751 h 6879020"/>
              <a:gd name="connsiteX2" fmla="*/ 6214717 w 6214717"/>
              <a:gd name="connsiteY2" fmla="*/ 6879020 h 6879020"/>
              <a:gd name="connsiteX3" fmla="*/ 1300865 w 6214717"/>
              <a:gd name="connsiteY3" fmla="*/ 6879020 h 6879020"/>
              <a:gd name="connsiteX4" fmla="*/ 1216208 w 6214717"/>
              <a:gd name="connsiteY4" fmla="*/ 6608734 h 6879020"/>
              <a:gd name="connsiteX5" fmla="*/ 3295 w 6214717"/>
              <a:gd name="connsiteY5" fmla="*/ 2689653 h 6879020"/>
              <a:gd name="connsiteX6" fmla="*/ 1605213 w 6214717"/>
              <a:gd name="connsiteY6" fmla="*/ 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4717" h="6879020">
                <a:moveTo>
                  <a:pt x="1605213" y="0"/>
                </a:moveTo>
                <a:lnTo>
                  <a:pt x="6214717" y="21751"/>
                </a:lnTo>
                <a:lnTo>
                  <a:pt x="6214717" y="6879020"/>
                </a:lnTo>
                <a:lnTo>
                  <a:pt x="1300865" y="6879020"/>
                </a:lnTo>
                <a:lnTo>
                  <a:pt x="1216208" y="6608734"/>
                </a:lnTo>
                <a:cubicBezTo>
                  <a:pt x="758709" y="5168461"/>
                  <a:pt x="21721" y="3120324"/>
                  <a:pt x="3295" y="2689653"/>
                </a:cubicBezTo>
                <a:cubicBezTo>
                  <a:pt x="-53250" y="1402092"/>
                  <a:pt x="623533" y="1121216"/>
                  <a:pt x="1605213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rgbClr val="023142"/>
                </a:solidFill>
              </a:defRPr>
            </a:lvl1pPr>
          </a:lstStyle>
          <a:p>
            <a:endParaRPr lang="en-H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26" name="Szöveg helye 25">
            <a:extLst>
              <a:ext uri="{FF2B5EF4-FFF2-40B4-BE49-F238E27FC236}">
                <a16:creationId xmlns:a16="http://schemas.microsoft.com/office/drawing/2014/main" id="{4D27C4C4-7F0F-4F0E-BB55-B86CB9743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707" y="2005528"/>
            <a:ext cx="5073613" cy="366078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372361"/>
            <a:ext cx="9152551" cy="6984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2" name="Kép 1" descr="A képen embléma látható&#10;&#10;Automatikusan generált leírás">
            <a:extLst>
              <a:ext uri="{FF2B5EF4-FFF2-40B4-BE49-F238E27FC236}">
                <a16:creationId xmlns:a16="http://schemas.microsoft.com/office/drawing/2014/main" id="{4CBD5F2A-7EB2-3BC2-3908-72C49B0CF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D2E7D8D-A093-3C62-693C-410795D4C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726" y="0"/>
            <a:ext cx="327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A0C42A4-9686-9048-7A3B-7088EDE5C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F2195C-0B00-4833-8FE9-46067F649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280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0B03E8-4E1F-4D18-8D09-7E75EC1D08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096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5E9F0248-E615-7C7E-2233-5534150D5F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6" y="417257"/>
            <a:ext cx="1994961" cy="6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0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">
    <p:bg>
      <p:bgPr>
        <a:gradFill flip="none" rotWithShape="1">
          <a:gsLst>
            <a:gs pos="100000">
              <a:schemeClr val="accent1"/>
            </a:gs>
            <a:gs pos="50000">
              <a:schemeClr val="tx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301DF49-5A6E-D3D6-245D-66B89355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" y="0"/>
            <a:ext cx="12166633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B9BDC3E-D232-4764-B18B-4830BAAA9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FD9B479-3398-4F76-8ED1-CD565428B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2" name="Kép 1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A4EF07AE-7BB1-46BD-698E-9CBE7DED3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815744"/>
            <a:ext cx="1455666" cy="4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3294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2FD98EC4-749C-4E6D-B24F-D593936897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317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3F11C5-9D20-AB16-8029-EA753A452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899E6AE5-7920-3A6D-5F94-2A6268B27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2687E29-ACDF-E26D-E184-9FE002DF9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0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BBFC5B05-1D42-4204-B35E-796080282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1360" y="2000827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884CB532-7464-4499-9C12-0F54C5718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991109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1A83598A-A3CB-4274-AC25-A806C4C809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8474" y="1991108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4E2859-84D9-C6DB-E0D0-EB4C23319D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E3E80988-CD4D-AE4D-467B-75F1B2BDC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5E326E9-7A84-7E8E-A1B1-EF5DF23AE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828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0E18F5-9882-B11A-411F-097C9641B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95A5F9B4-1B5B-6681-E72B-2A1141BCD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DBDD845-9300-CB08-4BC3-F600CB2A5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CF2B8894-6619-09E2-1A00-C694441A8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828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04382-5F3F-589D-CFFA-B628D591A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ED626025-987D-1F84-009D-394DD70AF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952B729D-9BA1-1F80-67A4-70FFAD838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D326CD-B683-42D9-9DE9-B19FF02433A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6450889"/>
              </p:ext>
            </p:extLst>
          </p:nvPr>
        </p:nvGraphicFramePr>
        <p:xfrm>
          <a:off x="5687654" y="1547501"/>
          <a:ext cx="6504346" cy="433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artalom helye 2">
            <a:extLst>
              <a:ext uri="{FF2B5EF4-FFF2-40B4-BE49-F238E27FC236}">
                <a16:creationId xmlns:a16="http://schemas.microsoft.com/office/drawing/2014/main" id="{35EFF7D2-BA26-4FD9-A490-85CD641321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707" y="1808163"/>
            <a:ext cx="5384830" cy="397902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77D3F612-B862-4639-B8D4-B23F53A153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9506" y="1808163"/>
            <a:ext cx="5547787" cy="397902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0917-AE91-CF01-FA57-61E70A601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3" name="Kép 2" descr="A képen embléma látható&#10;&#10;Automatikusan generált leírás">
            <a:extLst>
              <a:ext uri="{FF2B5EF4-FFF2-40B4-BE49-F238E27FC236}">
                <a16:creationId xmlns:a16="http://schemas.microsoft.com/office/drawing/2014/main" id="{2CAC4ADA-D233-E8E7-1253-CEF4DFBD7D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7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90D697C-2321-BCDC-EFED-ED82574A4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HU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8922" y="1461876"/>
            <a:ext cx="7577289" cy="3779908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BB576442-5F4A-4E5A-9B1F-CE37FAE7E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1875"/>
            <a:ext cx="4234630" cy="201334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</a:lstStyle>
          <a:p>
            <a:endParaRPr lang="hu-HU"/>
          </a:p>
        </p:txBody>
      </p:sp>
      <p:sp>
        <p:nvSpPr>
          <p:cNvPr id="15" name="Kép helye 3">
            <a:extLst>
              <a:ext uri="{FF2B5EF4-FFF2-40B4-BE49-F238E27FC236}">
                <a16:creationId xmlns:a16="http://schemas.microsoft.com/office/drawing/2014/main" id="{AA920BF9-860D-4561-8DA3-BF87CD766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667665"/>
            <a:ext cx="4234630" cy="2013345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</a:lstStyle>
          <a:p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965A2-FDAE-4FA0-4F43-0A7E7BA53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5" name="Kép 4" descr="A képen embléma látható&#10;&#10;Automatikusan generált leírás">
            <a:extLst>
              <a:ext uri="{FF2B5EF4-FFF2-40B4-BE49-F238E27FC236}">
                <a16:creationId xmlns:a16="http://schemas.microsoft.com/office/drawing/2014/main" id="{31454BAB-F6E9-DEDA-9DED-9863810E5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>
            <a:extLst>
              <a:ext uri="{FF2B5EF4-FFF2-40B4-BE49-F238E27FC236}">
                <a16:creationId xmlns:a16="http://schemas.microsoft.com/office/drawing/2014/main" id="{4D27C4C4-7F0F-4F0E-BB55-B86CB9743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707" y="2005528"/>
            <a:ext cx="11143945" cy="366078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D73E9E96-E247-84A3-7873-612F899B2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60B299A-E91D-01A2-3478-9BA1FA664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1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95CD0E0A-B96B-4096-B1F4-12D47B626DF1}"/>
              </a:ext>
            </a:extLst>
          </p:cNvPr>
          <p:cNvGrpSpPr/>
          <p:nvPr userDrawn="1"/>
        </p:nvGrpSpPr>
        <p:grpSpPr>
          <a:xfrm>
            <a:off x="631438" y="2962273"/>
            <a:ext cx="10627111" cy="904043"/>
            <a:chOff x="631439" y="2962274"/>
            <a:chExt cx="8229600" cy="700088"/>
          </a:xfrm>
        </p:grpSpPr>
        <p:pic>
          <p:nvPicPr>
            <p:cNvPr id="4" name="Ábra 3">
              <a:extLst>
                <a:ext uri="{FF2B5EF4-FFF2-40B4-BE49-F238E27FC236}">
                  <a16:creationId xmlns:a16="http://schemas.microsoft.com/office/drawing/2014/main" id="{AAD90B60-306B-46D7-B3B4-BE9E28791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439" y="3195637"/>
              <a:ext cx="1447800" cy="466725"/>
            </a:xfrm>
            <a:prstGeom prst="rect">
              <a:avLst/>
            </a:prstGeom>
          </p:spPr>
        </p:pic>
        <p:pic>
          <p:nvPicPr>
            <p:cNvPr id="5" name="Ábra 4">
              <a:extLst>
                <a:ext uri="{FF2B5EF4-FFF2-40B4-BE49-F238E27FC236}">
                  <a16:creationId xmlns:a16="http://schemas.microsoft.com/office/drawing/2014/main" id="{2EF3F665-1273-43E0-AD16-FD7B9922B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9239" y="2962274"/>
              <a:ext cx="1333500" cy="466725"/>
            </a:xfrm>
            <a:prstGeom prst="rect">
              <a:avLst/>
            </a:prstGeom>
          </p:spPr>
        </p:pic>
        <p:pic>
          <p:nvPicPr>
            <p:cNvPr id="6" name="Ábra 5">
              <a:extLst>
                <a:ext uri="{FF2B5EF4-FFF2-40B4-BE49-F238E27FC236}">
                  <a16:creationId xmlns:a16="http://schemas.microsoft.com/office/drawing/2014/main" id="{6D34D3AE-22D5-4B67-8278-55C93E496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12739" y="3195637"/>
              <a:ext cx="1333500" cy="466725"/>
            </a:xfrm>
            <a:prstGeom prst="rect">
              <a:avLst/>
            </a:prstGeom>
          </p:spPr>
        </p:pic>
        <p:pic>
          <p:nvPicPr>
            <p:cNvPr id="14" name="Ábra 13">
              <a:extLst>
                <a:ext uri="{FF2B5EF4-FFF2-40B4-BE49-F238E27FC236}">
                  <a16:creationId xmlns:a16="http://schemas.microsoft.com/office/drawing/2014/main" id="{CE2DBA31-76D1-44DB-9B81-ECD07054FD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46239" y="2962274"/>
              <a:ext cx="1333500" cy="466725"/>
            </a:xfrm>
            <a:prstGeom prst="rect">
              <a:avLst/>
            </a:prstGeom>
          </p:spPr>
        </p:pic>
        <p:pic>
          <p:nvPicPr>
            <p:cNvPr id="15" name="Ábra 14">
              <a:extLst>
                <a:ext uri="{FF2B5EF4-FFF2-40B4-BE49-F238E27FC236}">
                  <a16:creationId xmlns:a16="http://schemas.microsoft.com/office/drawing/2014/main" id="{F9630B21-2777-43AC-B6BE-0C7C84BD4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79739" y="3195637"/>
              <a:ext cx="1333500" cy="466725"/>
            </a:xfrm>
            <a:prstGeom prst="rect">
              <a:avLst/>
            </a:prstGeom>
          </p:spPr>
        </p:pic>
        <p:pic>
          <p:nvPicPr>
            <p:cNvPr id="10" name="Ábra 9">
              <a:extLst>
                <a:ext uri="{FF2B5EF4-FFF2-40B4-BE49-F238E27FC236}">
                  <a16:creationId xmlns:a16="http://schemas.microsoft.com/office/drawing/2014/main" id="{8D82C45F-850B-437D-A818-05502F87E1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13239" y="2962274"/>
              <a:ext cx="1447800" cy="466725"/>
            </a:xfrm>
            <a:prstGeom prst="rect">
              <a:avLst/>
            </a:prstGeom>
          </p:spPr>
        </p:pic>
      </p:grp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C11C2FAD-4E44-4DB4-9D9E-353219C9B7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166" y="398145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3D50E7FA-444B-4D88-A09B-30C92AB198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9710" y="3243022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6DD9AFBF-B4A5-4887-B7E4-3EB54DD2C3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5629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68DA8CC0-0A38-4945-9530-2B5B74199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7615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24" name="Szöveg helye 18">
            <a:extLst>
              <a:ext uri="{FF2B5EF4-FFF2-40B4-BE49-F238E27FC236}">
                <a16:creationId xmlns:a16="http://schemas.microsoft.com/office/drawing/2014/main" id="{F97EB451-F0AB-46AF-8A65-0F2FF6F894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2634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4</a:t>
            </a:r>
          </a:p>
        </p:txBody>
      </p:sp>
      <p:sp>
        <p:nvSpPr>
          <p:cNvPr id="25" name="Szöveg helye 18">
            <a:extLst>
              <a:ext uri="{FF2B5EF4-FFF2-40B4-BE49-F238E27FC236}">
                <a16:creationId xmlns:a16="http://schemas.microsoft.com/office/drawing/2014/main" id="{7E1A5740-51C5-4337-B6F9-14BF56DB22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7778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5</a:t>
            </a:r>
          </a:p>
        </p:txBody>
      </p:sp>
      <p:sp>
        <p:nvSpPr>
          <p:cNvPr id="27" name="Szöveg helye 18">
            <a:extLst>
              <a:ext uri="{FF2B5EF4-FFF2-40B4-BE49-F238E27FC236}">
                <a16:creationId xmlns:a16="http://schemas.microsoft.com/office/drawing/2014/main" id="{B19E0983-F364-430E-B6CA-F3D930AFBC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96605" y="3208018"/>
            <a:ext cx="306705" cy="3399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6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67218D5-B843-47B1-BB4E-AC0103507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8893" y="206787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39649280-A4C8-4CE0-98F6-91867CB07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0879" y="398145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136E3CB2-6570-41DC-8FD7-39DB91C903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5898" y="206787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AC17C8CD-4E8D-4C8C-B129-813F76A031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27884" y="3965861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2" name="Szöveg helye 18">
            <a:extLst>
              <a:ext uri="{FF2B5EF4-FFF2-40B4-BE49-F238E27FC236}">
                <a16:creationId xmlns:a16="http://schemas.microsoft.com/office/drawing/2014/main" id="{F4CA11AE-B6CA-4B8E-BCD2-185331CCB6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52903" y="204971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7" name="Kép 6" descr="A képen embléma látható&#10;&#10;Automatikusan generált leírás">
            <a:extLst>
              <a:ext uri="{FF2B5EF4-FFF2-40B4-BE49-F238E27FC236}">
                <a16:creationId xmlns:a16="http://schemas.microsoft.com/office/drawing/2014/main" id="{E6CA50BD-57D7-17DC-56D5-839F32A0F7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0478986-E5DF-BD7F-A7DA-05287D925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4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30725"/>
            <a:ext cx="9152551" cy="84008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4" name="Ábra 3">
            <a:extLst>
              <a:ext uri="{FF2B5EF4-FFF2-40B4-BE49-F238E27FC236}">
                <a16:creationId xmlns:a16="http://schemas.microsoft.com/office/drawing/2014/main" id="{AAD90B60-306B-46D7-B3B4-BE9E28791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438" y="3330531"/>
            <a:ext cx="2284699" cy="73651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2EF3F665-1273-43E0-AD16-FD7B9922B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6137" y="2962273"/>
            <a:ext cx="2104329" cy="736515"/>
          </a:xfrm>
          <a:prstGeom prst="rect">
            <a:avLst/>
          </a:prstGeom>
        </p:spPr>
      </p:pic>
      <p:pic>
        <p:nvPicPr>
          <p:cNvPr id="6" name="Ábra 5">
            <a:extLst>
              <a:ext uri="{FF2B5EF4-FFF2-40B4-BE49-F238E27FC236}">
                <a16:creationId xmlns:a16="http://schemas.microsoft.com/office/drawing/2014/main" id="{6D34D3AE-22D5-4B67-8278-55C93E496C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0465" y="3330531"/>
            <a:ext cx="2104329" cy="736515"/>
          </a:xfrm>
          <a:prstGeom prst="rect">
            <a:avLst/>
          </a:prstGeom>
        </p:spPr>
      </p:pic>
      <p:pic>
        <p:nvPicPr>
          <p:cNvPr id="14" name="Ábra 13">
            <a:extLst>
              <a:ext uri="{FF2B5EF4-FFF2-40B4-BE49-F238E27FC236}">
                <a16:creationId xmlns:a16="http://schemas.microsoft.com/office/drawing/2014/main" id="{CE2DBA31-76D1-44DB-9B81-ECD07054FD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24794" y="2962273"/>
            <a:ext cx="2104329" cy="736515"/>
          </a:xfrm>
          <a:prstGeom prst="rect">
            <a:avLst/>
          </a:prstGeom>
        </p:spPr>
      </p:pic>
      <p:sp>
        <p:nvSpPr>
          <p:cNvPr id="19" name="Szöveg helye 18">
            <a:extLst>
              <a:ext uri="{FF2B5EF4-FFF2-40B4-BE49-F238E27FC236}">
                <a16:creationId xmlns:a16="http://schemas.microsoft.com/office/drawing/2014/main" id="{C11C2FAD-4E44-4DB4-9D9E-353219C9B7B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167558" y="435162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3D50E7FA-444B-4D88-A09B-30C92AB1982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14294" y="3328221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22" name="Szöveg helye 18">
            <a:extLst>
              <a:ext uri="{FF2B5EF4-FFF2-40B4-BE49-F238E27FC236}">
                <a16:creationId xmlns:a16="http://schemas.microsoft.com/office/drawing/2014/main" id="{6DD9AFBF-B4A5-4887-B7E4-3EB54DD2C30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810630" y="3313278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23" name="Szöveg helye 18">
            <a:extLst>
              <a:ext uri="{FF2B5EF4-FFF2-40B4-BE49-F238E27FC236}">
                <a16:creationId xmlns:a16="http://schemas.microsoft.com/office/drawing/2014/main" id="{68DA8CC0-0A38-4945-9530-2B5B74199E5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03302" y="329817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4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67218D5-B843-47B1-BB4E-AC0103507B5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263894" y="206787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39649280-A4C8-4CE0-98F6-91867CB0771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360230" y="4351623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136E3CB2-6570-41DC-8FD7-39DB91C9034B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456566" y="207549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2" name="Szöveg helye 18">
            <a:extLst>
              <a:ext uri="{FF2B5EF4-FFF2-40B4-BE49-F238E27FC236}">
                <a16:creationId xmlns:a16="http://schemas.microsoft.com/office/drawing/2014/main" id="{F4CA11AE-B6CA-4B8E-BCD2-185331CCB6D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552903" y="4357335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4818B0D2-11D1-49C6-9CD0-9D2FC5DF5161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906966" y="3359496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3</a:t>
            </a:r>
          </a:p>
        </p:txBody>
      </p:sp>
      <p:pic>
        <p:nvPicPr>
          <p:cNvPr id="35" name="Ábra 34">
            <a:extLst>
              <a:ext uri="{FF2B5EF4-FFF2-40B4-BE49-F238E27FC236}">
                <a16:creationId xmlns:a16="http://schemas.microsoft.com/office/drawing/2014/main" id="{5BCB9033-6C08-4C8A-8749-43881C893F3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9122" y="3330531"/>
            <a:ext cx="2104329" cy="736515"/>
          </a:xfrm>
          <a:prstGeom prst="rect">
            <a:avLst/>
          </a:prstGeom>
        </p:spPr>
      </p:pic>
      <p:sp>
        <p:nvSpPr>
          <p:cNvPr id="27" name="Szöveg helye 18">
            <a:extLst>
              <a:ext uri="{FF2B5EF4-FFF2-40B4-BE49-F238E27FC236}">
                <a16:creationId xmlns:a16="http://schemas.microsoft.com/office/drawing/2014/main" id="{B19E0983-F364-430E-B6CA-F3D930AFBCD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099638" y="3299579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5</a:t>
            </a:r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B30716F5-E943-4B88-B16B-EE523FE9A24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48903" y="3330531"/>
            <a:ext cx="369095" cy="369095"/>
          </a:xfrm>
          <a:prstGeom prst="rect">
            <a:avLst/>
          </a:prstGeom>
        </p:spPr>
      </p:pic>
      <p:pic>
        <p:nvPicPr>
          <p:cNvPr id="7" name="Kép 6" descr="A képen embléma látható&#10;&#10;Automatikusan generált leírás">
            <a:extLst>
              <a:ext uri="{FF2B5EF4-FFF2-40B4-BE49-F238E27FC236}">
                <a16:creationId xmlns:a16="http://schemas.microsoft.com/office/drawing/2014/main" id="{0B9F666B-46AF-4CCD-B991-C7F1E7AA79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75E2999-8B38-90D9-9625-A1EDF55C6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választ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44D59AA2-60B9-F655-E8E2-8A9619BBFF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60BA987-F5FB-4869-9925-2BAD1F5C8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381B098-FADA-4C0B-BF58-79418DAF0F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2D2D5204-5626-E1DF-A68B-F1E1A293F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9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96888"/>
            <a:ext cx="9152551" cy="87392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C4F66F20-B663-452B-8CC2-9F45EFA97F55}"/>
              </a:ext>
            </a:extLst>
          </p:cNvPr>
          <p:cNvGrpSpPr/>
          <p:nvPr userDrawn="1"/>
        </p:nvGrpSpPr>
        <p:grpSpPr>
          <a:xfrm>
            <a:off x="631437" y="2962273"/>
            <a:ext cx="10859867" cy="1366782"/>
            <a:chOff x="631438" y="2962273"/>
            <a:chExt cx="7183140" cy="904043"/>
          </a:xfrm>
        </p:grpSpPr>
        <p:pic>
          <p:nvPicPr>
            <p:cNvPr id="4" name="Ábra 3">
              <a:extLst>
                <a:ext uri="{FF2B5EF4-FFF2-40B4-BE49-F238E27FC236}">
                  <a16:creationId xmlns:a16="http://schemas.microsoft.com/office/drawing/2014/main" id="{AAD90B60-306B-46D7-B3B4-BE9E287914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438" y="3263621"/>
              <a:ext cx="1869584" cy="602695"/>
            </a:xfrm>
            <a:prstGeom prst="rect">
              <a:avLst/>
            </a:prstGeom>
          </p:spPr>
        </p:pic>
        <p:pic>
          <p:nvPicPr>
            <p:cNvPr id="5" name="Ábra 4">
              <a:extLst>
                <a:ext uri="{FF2B5EF4-FFF2-40B4-BE49-F238E27FC236}">
                  <a16:creationId xmlns:a16="http://schemas.microsoft.com/office/drawing/2014/main" id="{2EF3F665-1273-43E0-AD16-FD7B9922B0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01022" y="2962273"/>
              <a:ext cx="1721986" cy="602695"/>
            </a:xfrm>
            <a:prstGeom prst="rect">
              <a:avLst/>
            </a:prstGeom>
          </p:spPr>
        </p:pic>
        <p:pic>
          <p:nvPicPr>
            <p:cNvPr id="6" name="Ábra 5">
              <a:extLst>
                <a:ext uri="{FF2B5EF4-FFF2-40B4-BE49-F238E27FC236}">
                  <a16:creationId xmlns:a16="http://schemas.microsoft.com/office/drawing/2014/main" id="{6D34D3AE-22D5-4B67-8278-55C93E496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23008" y="3263621"/>
              <a:ext cx="1721986" cy="602695"/>
            </a:xfrm>
            <a:prstGeom prst="rect">
              <a:avLst/>
            </a:prstGeom>
          </p:spPr>
        </p:pic>
        <p:pic>
          <p:nvPicPr>
            <p:cNvPr id="10" name="Ábra 9">
              <a:extLst>
                <a:ext uri="{FF2B5EF4-FFF2-40B4-BE49-F238E27FC236}">
                  <a16:creationId xmlns:a16="http://schemas.microsoft.com/office/drawing/2014/main" id="{8D82C45F-850B-437D-A818-05502F87E1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44994" y="2962273"/>
              <a:ext cx="1869584" cy="602695"/>
            </a:xfrm>
            <a:prstGeom prst="rect">
              <a:avLst/>
            </a:prstGeom>
          </p:spPr>
        </p:pic>
      </p:grpSp>
      <p:sp>
        <p:nvSpPr>
          <p:cNvPr id="19" name="Szöveg helye 18">
            <a:extLst>
              <a:ext uri="{FF2B5EF4-FFF2-40B4-BE49-F238E27FC236}">
                <a16:creationId xmlns:a16="http://schemas.microsoft.com/office/drawing/2014/main" id="{C11C2FAD-4E44-4DB4-9D9E-353219C9B7B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463814" y="439888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Szöveg helye 18">
            <a:extLst>
              <a:ext uri="{FF2B5EF4-FFF2-40B4-BE49-F238E27FC236}">
                <a16:creationId xmlns:a16="http://schemas.microsoft.com/office/drawing/2014/main" id="{3D50E7FA-444B-4D88-A09B-30C92AB1982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82066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28" name="Szöveg helye 18">
            <a:extLst>
              <a:ext uri="{FF2B5EF4-FFF2-40B4-BE49-F238E27FC236}">
                <a16:creationId xmlns:a16="http://schemas.microsoft.com/office/drawing/2014/main" id="{B67218D5-B843-47B1-BB4E-AC0103507B5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59069" y="202197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1" name="Szöveg helye 18">
            <a:extLst>
              <a:ext uri="{FF2B5EF4-FFF2-40B4-BE49-F238E27FC236}">
                <a16:creationId xmlns:a16="http://schemas.microsoft.com/office/drawing/2014/main" id="{AC17C8CD-4E8D-4C8C-B129-813F76A031F6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2286" y="4398886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2" name="Szöveg helye 18">
            <a:extLst>
              <a:ext uri="{FF2B5EF4-FFF2-40B4-BE49-F238E27FC236}">
                <a16:creationId xmlns:a16="http://schemas.microsoft.com/office/drawing/2014/main" id="{F4CA11AE-B6CA-4B8E-BCD2-185331CCB6D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246523" y="1948090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22FA627E-BCC7-4E0E-8EC7-D159EF08C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6302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691CCF24-BFE1-4BC1-AB92-8C006B84B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0538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28DFF044-B3BD-4F26-8E74-B79DF4A290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64775" y="338673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4</a:t>
            </a:r>
          </a:p>
        </p:txBody>
      </p:sp>
      <p:pic>
        <p:nvPicPr>
          <p:cNvPr id="8" name="Kép 7" descr="A képen embléma látható&#10;&#10;Automatikusan generált leírás">
            <a:extLst>
              <a:ext uri="{FF2B5EF4-FFF2-40B4-BE49-F238E27FC236}">
                <a16:creationId xmlns:a16="http://schemas.microsoft.com/office/drawing/2014/main" id="{77EC60DC-2B0F-991A-86AC-E1B0750AB85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9190CFC-0133-1A71-E53B-4F9E55C7B2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37822"/>
            <a:ext cx="9152551" cy="832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69B43225-BD41-417C-BB75-F267C2466325}"/>
              </a:ext>
            </a:extLst>
          </p:cNvPr>
          <p:cNvGrpSpPr/>
          <p:nvPr/>
        </p:nvGrpSpPr>
        <p:grpSpPr>
          <a:xfrm>
            <a:off x="734770" y="3288488"/>
            <a:ext cx="10820960" cy="786979"/>
            <a:chOff x="734770" y="3288489"/>
            <a:chExt cx="10575760" cy="769146"/>
          </a:xfrm>
        </p:grpSpPr>
        <p:sp>
          <p:nvSpPr>
            <p:cNvPr id="15" name="Szabadkézi sokszög: alakzat 14">
              <a:extLst>
                <a:ext uri="{FF2B5EF4-FFF2-40B4-BE49-F238E27FC236}">
                  <a16:creationId xmlns:a16="http://schemas.microsoft.com/office/drawing/2014/main" id="{8C809868-CBF7-4F06-A22A-CCFAA3154045}"/>
                </a:ext>
              </a:extLst>
            </p:cNvPr>
            <p:cNvSpPr/>
            <p:nvPr/>
          </p:nvSpPr>
          <p:spPr>
            <a:xfrm>
              <a:off x="734770" y="3288489"/>
              <a:ext cx="1922865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4583" tIns="26670" rIns="411243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Szabadkézi sokszög: alakzat 15">
              <a:extLst>
                <a:ext uri="{FF2B5EF4-FFF2-40B4-BE49-F238E27FC236}">
                  <a16:creationId xmlns:a16="http://schemas.microsoft.com/office/drawing/2014/main" id="{660720CC-5B80-460B-A7BD-BD1B889785BD}"/>
                </a:ext>
              </a:extLst>
            </p:cNvPr>
            <p:cNvSpPr/>
            <p:nvPr/>
          </p:nvSpPr>
          <p:spPr>
            <a:xfrm>
              <a:off x="2465349" y="3288489"/>
              <a:ext cx="1922865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596" tIns="61341" rIns="445914" bIns="61341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4600" kern="1200" dirty="0">
                <a:latin typeface="Calibri Light" panose="020F0302020204030204" pitchFamily="34" charset="0"/>
              </a:endParaRPr>
            </a:p>
          </p:txBody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C56FC4D0-6A13-4F96-BE8E-AB686FF0EFE0}"/>
                </a:ext>
              </a:extLst>
            </p:cNvPr>
            <p:cNvSpPr/>
            <p:nvPr/>
          </p:nvSpPr>
          <p:spPr>
            <a:xfrm>
              <a:off x="4195928" y="3288489"/>
              <a:ext cx="1922865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596" tIns="61341" rIns="445914" bIns="61341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4600" kern="1200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Szabadkézi sokszög: alakzat 17">
              <a:extLst>
                <a:ext uri="{FF2B5EF4-FFF2-40B4-BE49-F238E27FC236}">
                  <a16:creationId xmlns:a16="http://schemas.microsoft.com/office/drawing/2014/main" id="{7BC4000E-6AE1-4E8E-9F23-C4B139EC0864}"/>
                </a:ext>
              </a:extLst>
            </p:cNvPr>
            <p:cNvSpPr/>
            <p:nvPr/>
          </p:nvSpPr>
          <p:spPr>
            <a:xfrm>
              <a:off x="5926507" y="3288489"/>
              <a:ext cx="1922865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4583" tIns="26670" rIns="411243" bIns="26670" numCol="1" spcCol="1270" anchor="ctr" anchorCtr="0">
              <a:noAutofit/>
            </a:bodyPr>
            <a:lstStyle/>
            <a:p>
              <a:pPr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8CE490D4-A9D1-4904-91C5-B8277549AF75}"/>
                </a:ext>
              </a:extLst>
            </p:cNvPr>
            <p:cNvSpPr/>
            <p:nvPr/>
          </p:nvSpPr>
          <p:spPr>
            <a:xfrm>
              <a:off x="7657086" y="3288489"/>
              <a:ext cx="1922865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596" tIns="61341" rIns="445914" bIns="61341" numCol="1" spcCol="1270" anchor="ctr" anchorCtr="0">
              <a:noAutofit/>
            </a:bodyPr>
            <a:lstStyle/>
            <a:p>
              <a:pPr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4600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669C0EE6-1767-4357-BEF0-E0CC4A55CAA7}"/>
                </a:ext>
              </a:extLst>
            </p:cNvPr>
            <p:cNvSpPr/>
            <p:nvPr/>
          </p:nvSpPr>
          <p:spPr>
            <a:xfrm>
              <a:off x="9387665" y="3288489"/>
              <a:ext cx="1922865" cy="769146"/>
            </a:xfrm>
            <a:custGeom>
              <a:avLst/>
              <a:gdLst>
                <a:gd name="connsiteX0" fmla="*/ 0 w 1922865"/>
                <a:gd name="connsiteY0" fmla="*/ 0 h 769146"/>
                <a:gd name="connsiteX1" fmla="*/ 1538292 w 1922865"/>
                <a:gd name="connsiteY1" fmla="*/ 0 h 769146"/>
                <a:gd name="connsiteX2" fmla="*/ 1922865 w 1922865"/>
                <a:gd name="connsiteY2" fmla="*/ 384573 h 769146"/>
                <a:gd name="connsiteX3" fmla="*/ 1538292 w 1922865"/>
                <a:gd name="connsiteY3" fmla="*/ 769146 h 769146"/>
                <a:gd name="connsiteX4" fmla="*/ 0 w 1922865"/>
                <a:gd name="connsiteY4" fmla="*/ 769146 h 769146"/>
                <a:gd name="connsiteX5" fmla="*/ 384573 w 1922865"/>
                <a:gd name="connsiteY5" fmla="*/ 384573 h 769146"/>
                <a:gd name="connsiteX6" fmla="*/ 0 w 1922865"/>
                <a:gd name="connsiteY6" fmla="*/ 0 h 7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2865" h="769146">
                  <a:moveTo>
                    <a:pt x="0" y="0"/>
                  </a:moveTo>
                  <a:lnTo>
                    <a:pt x="1538292" y="0"/>
                  </a:lnTo>
                  <a:lnTo>
                    <a:pt x="1922865" y="384573"/>
                  </a:lnTo>
                  <a:lnTo>
                    <a:pt x="1538292" y="769146"/>
                  </a:lnTo>
                  <a:lnTo>
                    <a:pt x="0" y="769146"/>
                  </a:lnTo>
                  <a:lnTo>
                    <a:pt x="384573" y="384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4583" tIns="26670" rIns="411243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52ED4D99-FEFA-45A5-8A6F-538304BAA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7795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D759414B-D67E-4A15-A28E-1E421B04F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967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458ED161-3BE9-400B-8A3C-329988E906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0139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9832F996-7562-4895-AC4B-BFF9254E76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6311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4</a:t>
            </a:r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F35D1420-48C5-4D1D-8134-560F6F272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2483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5</a:t>
            </a:r>
          </a:p>
        </p:txBody>
      </p:sp>
      <p:sp>
        <p:nvSpPr>
          <p:cNvPr id="39" name="Szöveg helye 18">
            <a:extLst>
              <a:ext uri="{FF2B5EF4-FFF2-40B4-BE49-F238E27FC236}">
                <a16:creationId xmlns:a16="http://schemas.microsoft.com/office/drawing/2014/main" id="{FAC7C116-DCD3-42E1-9445-62815157F4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8653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6</a:t>
            </a:r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32F124E8-3D32-4EFA-A017-C133A856E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1059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8">
            <a:extLst>
              <a:ext uri="{FF2B5EF4-FFF2-40B4-BE49-F238E27FC236}">
                <a16:creationId xmlns:a16="http://schemas.microsoft.com/office/drawing/2014/main" id="{B4AC28BE-56D2-4005-8D9D-7B07DED46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02217" y="189665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2" name="Szöveg helye 18">
            <a:extLst>
              <a:ext uri="{FF2B5EF4-FFF2-40B4-BE49-F238E27FC236}">
                <a16:creationId xmlns:a16="http://schemas.microsoft.com/office/drawing/2014/main" id="{E4586398-EC93-49D7-A149-DE3941C70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3403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3" name="Szöveg helye 18">
            <a:extLst>
              <a:ext uri="{FF2B5EF4-FFF2-40B4-BE49-F238E27FC236}">
                <a16:creationId xmlns:a16="http://schemas.microsoft.com/office/drawing/2014/main" id="{8D4FA2E4-B5BD-4DC6-9085-BA62ADF7ED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0513" y="1889009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8">
            <a:extLst>
              <a:ext uri="{FF2B5EF4-FFF2-40B4-BE49-F238E27FC236}">
                <a16:creationId xmlns:a16="http://schemas.microsoft.com/office/drawing/2014/main" id="{53C73BF7-F596-46A1-AA6C-AD8A6D9904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4520" y="469577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5" name="Szöveg helye 18">
            <a:extLst>
              <a:ext uri="{FF2B5EF4-FFF2-40B4-BE49-F238E27FC236}">
                <a16:creationId xmlns:a16="http://schemas.microsoft.com/office/drawing/2014/main" id="{385EB913-A1CA-4863-980B-6E70627C5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02176" y="1848715"/>
            <a:ext cx="1499907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934DEB46-2D6E-4CFF-8C66-69F2E0587C6B}"/>
              </a:ext>
            </a:extLst>
          </p:cNvPr>
          <p:cNvCxnSpPr/>
          <p:nvPr userDrawn="1"/>
        </p:nvCxnSpPr>
        <p:spPr>
          <a:xfrm>
            <a:off x="1741147" y="4160520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981D653F-AC81-4BFC-9AE2-537BD04E802F}"/>
              </a:ext>
            </a:extLst>
          </p:cNvPr>
          <p:cNvCxnSpPr/>
          <p:nvPr userDrawn="1"/>
        </p:nvCxnSpPr>
        <p:spPr>
          <a:xfrm>
            <a:off x="5273491" y="4145280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097109C9-EA4F-4E06-8F2B-03B786D6B64C}"/>
              </a:ext>
            </a:extLst>
          </p:cNvPr>
          <p:cNvCxnSpPr/>
          <p:nvPr userDrawn="1"/>
        </p:nvCxnSpPr>
        <p:spPr>
          <a:xfrm>
            <a:off x="8801304" y="4145280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40E97AB8-DEA9-475A-800D-09A6B217E92E}"/>
              </a:ext>
            </a:extLst>
          </p:cNvPr>
          <p:cNvCxnSpPr/>
          <p:nvPr userDrawn="1"/>
        </p:nvCxnSpPr>
        <p:spPr>
          <a:xfrm>
            <a:off x="3480626" y="2831288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628DECF6-1C1D-43D1-BE47-DAF8F25251CB}"/>
              </a:ext>
            </a:extLst>
          </p:cNvPr>
          <p:cNvCxnSpPr/>
          <p:nvPr userDrawn="1"/>
        </p:nvCxnSpPr>
        <p:spPr>
          <a:xfrm>
            <a:off x="7030601" y="2848891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9DE47CF0-D906-4A94-A664-69C3E09C8107}"/>
              </a:ext>
            </a:extLst>
          </p:cNvPr>
          <p:cNvCxnSpPr/>
          <p:nvPr userDrawn="1"/>
        </p:nvCxnSpPr>
        <p:spPr>
          <a:xfrm>
            <a:off x="10547431" y="2848891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7CC796AB-2DA8-B41F-B24B-913927B7A3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868DACCC-D3E8-D17A-A53D-9829AC825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3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37822"/>
            <a:ext cx="9152551" cy="832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8C809868-CBF7-4F06-A22A-CCFAA3154045}"/>
              </a:ext>
            </a:extLst>
          </p:cNvPr>
          <p:cNvSpPr/>
          <p:nvPr/>
        </p:nvSpPr>
        <p:spPr>
          <a:xfrm>
            <a:off x="954025" y="3288488"/>
            <a:ext cx="1967447" cy="786979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583" tIns="26670" rIns="411243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>
              <a:latin typeface="Calibri Light" panose="020F0302020204030204" pitchFamily="34" charset="0"/>
            </a:endParaRPr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660720CC-5B80-460B-A7BD-BD1B889785BD}"/>
              </a:ext>
            </a:extLst>
          </p:cNvPr>
          <p:cNvSpPr/>
          <p:nvPr/>
        </p:nvSpPr>
        <p:spPr>
          <a:xfrm>
            <a:off x="2992254" y="3288488"/>
            <a:ext cx="1967447" cy="786979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596" tIns="61341" rIns="445914" bIns="6134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4600" kern="1200" dirty="0">
              <a:latin typeface="Calibri Light" panose="020F0302020204030204" pitchFamily="34" charset="0"/>
            </a:endParaRPr>
          </a:p>
        </p:txBody>
      </p:sp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C56FC4D0-6A13-4F96-BE8E-AB686FF0EFE0}"/>
              </a:ext>
            </a:extLst>
          </p:cNvPr>
          <p:cNvSpPr/>
          <p:nvPr/>
        </p:nvSpPr>
        <p:spPr>
          <a:xfrm>
            <a:off x="4956389" y="3288488"/>
            <a:ext cx="1967447" cy="786979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596" tIns="61341" rIns="445914" bIns="61341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4600" kern="1200" dirty="0">
              <a:latin typeface="Calibri Light" panose="020F0302020204030204" pitchFamily="34" charset="0"/>
            </a:endParaRPr>
          </a:p>
        </p:txBody>
      </p: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7BC4000E-6AE1-4E8E-9F23-C4B139EC0864}"/>
              </a:ext>
            </a:extLst>
          </p:cNvPr>
          <p:cNvSpPr/>
          <p:nvPr/>
        </p:nvSpPr>
        <p:spPr>
          <a:xfrm>
            <a:off x="6984413" y="3288488"/>
            <a:ext cx="1967447" cy="786979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4583" tIns="26670" rIns="411243" bIns="26670" numCol="1" spcCol="1270" anchor="ctr" anchorCtr="0">
            <a:noAutofit/>
          </a:bodyPr>
          <a:lstStyle/>
          <a:p>
            <a:pPr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dirty="0">
              <a:latin typeface="Calibri Light" panose="020F0302020204030204" pitchFamily="34" charset="0"/>
            </a:endParaRPr>
          </a:p>
        </p:txBody>
      </p:sp>
      <p:sp>
        <p:nvSpPr>
          <p:cNvPr id="20" name="Szabadkézi sokszög: alakzat 19">
            <a:extLst>
              <a:ext uri="{FF2B5EF4-FFF2-40B4-BE49-F238E27FC236}">
                <a16:creationId xmlns:a16="http://schemas.microsoft.com/office/drawing/2014/main" id="{8CE490D4-A9D1-4904-91C5-B8277549AF75}"/>
              </a:ext>
            </a:extLst>
          </p:cNvPr>
          <p:cNvSpPr/>
          <p:nvPr/>
        </p:nvSpPr>
        <p:spPr>
          <a:xfrm>
            <a:off x="9234636" y="3288488"/>
            <a:ext cx="1967447" cy="786979"/>
          </a:xfrm>
          <a:custGeom>
            <a:avLst/>
            <a:gdLst>
              <a:gd name="connsiteX0" fmla="*/ 0 w 1922865"/>
              <a:gd name="connsiteY0" fmla="*/ 0 h 769146"/>
              <a:gd name="connsiteX1" fmla="*/ 1538292 w 1922865"/>
              <a:gd name="connsiteY1" fmla="*/ 0 h 769146"/>
              <a:gd name="connsiteX2" fmla="*/ 1922865 w 1922865"/>
              <a:gd name="connsiteY2" fmla="*/ 384573 h 769146"/>
              <a:gd name="connsiteX3" fmla="*/ 1538292 w 1922865"/>
              <a:gd name="connsiteY3" fmla="*/ 769146 h 769146"/>
              <a:gd name="connsiteX4" fmla="*/ 0 w 1922865"/>
              <a:gd name="connsiteY4" fmla="*/ 769146 h 769146"/>
              <a:gd name="connsiteX5" fmla="*/ 384573 w 1922865"/>
              <a:gd name="connsiteY5" fmla="*/ 384573 h 769146"/>
              <a:gd name="connsiteX6" fmla="*/ 0 w 1922865"/>
              <a:gd name="connsiteY6" fmla="*/ 0 h 7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2865" h="769146">
                <a:moveTo>
                  <a:pt x="0" y="0"/>
                </a:moveTo>
                <a:lnTo>
                  <a:pt x="1538292" y="0"/>
                </a:lnTo>
                <a:lnTo>
                  <a:pt x="1922865" y="384573"/>
                </a:lnTo>
                <a:lnTo>
                  <a:pt x="1538292" y="769146"/>
                </a:lnTo>
                <a:lnTo>
                  <a:pt x="0" y="769146"/>
                </a:lnTo>
                <a:lnTo>
                  <a:pt x="384573" y="38457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8596" tIns="61341" rIns="445914" bIns="61341" numCol="1" spcCol="1270" anchor="ctr" anchorCtr="0">
            <a:noAutofit/>
          </a:bodyPr>
          <a:lstStyle/>
          <a:p>
            <a:pPr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4600" dirty="0">
              <a:latin typeface="Calibri Light" panose="020F0302020204030204" pitchFamily="34" charset="0"/>
            </a:endParaRPr>
          </a:p>
        </p:txBody>
      </p:sp>
      <p:sp>
        <p:nvSpPr>
          <p:cNvPr id="29" name="Szöveg helye 18">
            <a:extLst>
              <a:ext uri="{FF2B5EF4-FFF2-40B4-BE49-F238E27FC236}">
                <a16:creationId xmlns:a16="http://schemas.microsoft.com/office/drawing/2014/main" id="{52ED4D99-FEFA-45A5-8A6F-538304BAA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436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30" name="Szöveg helye 18">
            <a:extLst>
              <a:ext uri="{FF2B5EF4-FFF2-40B4-BE49-F238E27FC236}">
                <a16:creationId xmlns:a16="http://schemas.microsoft.com/office/drawing/2014/main" id="{D759414B-D67E-4A15-A28E-1E421B04F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0969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36" name="Szöveg helye 18">
            <a:extLst>
              <a:ext uri="{FF2B5EF4-FFF2-40B4-BE49-F238E27FC236}">
                <a16:creationId xmlns:a16="http://schemas.microsoft.com/office/drawing/2014/main" id="{458ED161-3BE9-400B-8A3C-329988E906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7579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3</a:t>
            </a:r>
          </a:p>
        </p:txBody>
      </p:sp>
      <p:sp>
        <p:nvSpPr>
          <p:cNvPr id="37" name="Szöveg helye 18">
            <a:extLst>
              <a:ext uri="{FF2B5EF4-FFF2-40B4-BE49-F238E27FC236}">
                <a16:creationId xmlns:a16="http://schemas.microsoft.com/office/drawing/2014/main" id="{9832F996-7562-4895-AC4B-BFF9254E76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14783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4</a:t>
            </a:r>
          </a:p>
        </p:txBody>
      </p:sp>
      <p:sp>
        <p:nvSpPr>
          <p:cNvPr id="38" name="Szöveg helye 18">
            <a:extLst>
              <a:ext uri="{FF2B5EF4-FFF2-40B4-BE49-F238E27FC236}">
                <a16:creationId xmlns:a16="http://schemas.microsoft.com/office/drawing/2014/main" id="{F35D1420-48C5-4D1D-8134-560F6F2729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34778" y="3426112"/>
            <a:ext cx="306705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5</a:t>
            </a:r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32F124E8-3D32-4EFA-A017-C133A856E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841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8">
            <a:extLst>
              <a:ext uri="{FF2B5EF4-FFF2-40B4-BE49-F238E27FC236}">
                <a16:creationId xmlns:a16="http://schemas.microsoft.com/office/drawing/2014/main" id="{B4AC28BE-56D2-4005-8D9D-7B07DED46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13938" y="189665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2" name="Szöveg helye 18">
            <a:extLst>
              <a:ext uri="{FF2B5EF4-FFF2-40B4-BE49-F238E27FC236}">
                <a16:creationId xmlns:a16="http://schemas.microsoft.com/office/drawing/2014/main" id="{E4586398-EC93-49D7-A149-DE3941C701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40024" y="469577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3" name="Szöveg helye 18">
            <a:extLst>
              <a:ext uri="{FF2B5EF4-FFF2-40B4-BE49-F238E27FC236}">
                <a16:creationId xmlns:a16="http://schemas.microsoft.com/office/drawing/2014/main" id="{8D4FA2E4-B5BD-4DC6-9085-BA62ADF7ED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4695" y="1889009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8">
            <a:extLst>
              <a:ext uri="{FF2B5EF4-FFF2-40B4-BE49-F238E27FC236}">
                <a16:creationId xmlns:a16="http://schemas.microsoft.com/office/drawing/2014/main" id="{53C73BF7-F596-46A1-AA6C-AD8A6D9904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88042" y="4695777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934DEB46-2D6E-4CFF-8C66-69F2E0587C6B}"/>
              </a:ext>
            </a:extLst>
          </p:cNvPr>
          <p:cNvCxnSpPr/>
          <p:nvPr/>
        </p:nvCxnSpPr>
        <p:spPr>
          <a:xfrm>
            <a:off x="1741147" y="4160520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981D653F-AC81-4BFC-9AE2-537BD04E802F}"/>
              </a:ext>
            </a:extLst>
          </p:cNvPr>
          <p:cNvCxnSpPr/>
          <p:nvPr/>
        </p:nvCxnSpPr>
        <p:spPr>
          <a:xfrm>
            <a:off x="5940112" y="4145280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097109C9-EA4F-4E06-8F2B-03B786D6B64C}"/>
              </a:ext>
            </a:extLst>
          </p:cNvPr>
          <p:cNvCxnSpPr/>
          <p:nvPr/>
        </p:nvCxnSpPr>
        <p:spPr>
          <a:xfrm>
            <a:off x="10218359" y="4145280"/>
            <a:ext cx="0" cy="40005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40E97AB8-DEA9-475A-800D-09A6B217E92E}"/>
              </a:ext>
            </a:extLst>
          </p:cNvPr>
          <p:cNvCxnSpPr/>
          <p:nvPr/>
        </p:nvCxnSpPr>
        <p:spPr>
          <a:xfrm>
            <a:off x="4014026" y="2831288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628DECF6-1C1D-43D1-BE47-DAF8F25251CB}"/>
              </a:ext>
            </a:extLst>
          </p:cNvPr>
          <p:cNvCxnSpPr/>
          <p:nvPr/>
        </p:nvCxnSpPr>
        <p:spPr>
          <a:xfrm>
            <a:off x="7900551" y="2848891"/>
            <a:ext cx="0" cy="4000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11E77AEC-023F-2E40-EA95-238FE1C2C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F7F7C1-E3EB-9B82-336C-8322D1F9EC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7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336B45-AAE5-4760-8990-665D23ED15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55759597"/>
              </p:ext>
            </p:extLst>
          </p:nvPr>
        </p:nvGraphicFramePr>
        <p:xfrm>
          <a:off x="445065" y="719666"/>
          <a:ext cx="11313515" cy="64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47670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40" name="Szöveg helye 18">
            <a:extLst>
              <a:ext uri="{FF2B5EF4-FFF2-40B4-BE49-F238E27FC236}">
                <a16:creationId xmlns:a16="http://schemas.microsoft.com/office/drawing/2014/main" id="{32F124E8-3D32-4EFA-A017-C133A856E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152" y="4770462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1" name="Szöveg helye 18">
            <a:extLst>
              <a:ext uri="{FF2B5EF4-FFF2-40B4-BE49-F238E27FC236}">
                <a16:creationId xmlns:a16="http://schemas.microsoft.com/office/drawing/2014/main" id="{B4AC28BE-56D2-4005-8D9D-7B07DED462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66554" y="221353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4" name="Szöveg helye 18">
            <a:extLst>
              <a:ext uri="{FF2B5EF4-FFF2-40B4-BE49-F238E27FC236}">
                <a16:creationId xmlns:a16="http://schemas.microsoft.com/office/drawing/2014/main" id="{53C73BF7-F596-46A1-AA6C-AD8A6D9904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7942" y="4823028"/>
            <a:ext cx="1400176" cy="77152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C6D873E6-BAB0-43B7-8C61-B7AEFF46D9A5}"/>
              </a:ext>
            </a:extLst>
          </p:cNvPr>
          <p:cNvSpPr/>
          <p:nvPr userDrawn="1"/>
        </p:nvSpPr>
        <p:spPr>
          <a:xfrm>
            <a:off x="1473589" y="3401275"/>
            <a:ext cx="1035044" cy="1035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noFill/>
              </a:ln>
              <a:latin typeface="Calibri Light" panose="020F0302020204030204" pitchFamily="34" charset="0"/>
            </a:endParaRPr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2F415FA7-F2F8-478D-847E-C2EA991AB37D}"/>
              </a:ext>
            </a:extLst>
          </p:cNvPr>
          <p:cNvSpPr/>
          <p:nvPr userDrawn="1"/>
        </p:nvSpPr>
        <p:spPr>
          <a:xfrm>
            <a:off x="5149120" y="3401275"/>
            <a:ext cx="1035044" cy="1035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noFill/>
              </a:ln>
              <a:latin typeface="Calibri Light" panose="020F0302020204030204" pitchFamily="34" charset="0"/>
            </a:endParaRPr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844B1B9E-89B1-417C-9C79-5BEA5FD5848C}"/>
              </a:ext>
            </a:extLst>
          </p:cNvPr>
          <p:cNvSpPr/>
          <p:nvPr userDrawn="1"/>
        </p:nvSpPr>
        <p:spPr>
          <a:xfrm>
            <a:off x="8757348" y="3401275"/>
            <a:ext cx="1035044" cy="10350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n>
                <a:noFill/>
              </a:ln>
              <a:latin typeface="Calibri Light" panose="020F0302020204030204" pitchFamily="34" charset="0"/>
            </a:endParaRPr>
          </a:p>
        </p:txBody>
      </p:sp>
      <p:sp>
        <p:nvSpPr>
          <p:cNvPr id="33" name="Szöveg helye 18">
            <a:extLst>
              <a:ext uri="{FF2B5EF4-FFF2-40B4-BE49-F238E27FC236}">
                <a16:creationId xmlns:a16="http://schemas.microsoft.com/office/drawing/2014/main" id="{A827D094-B330-4E4C-B60A-CBE43A7CCD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275" y="360887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1</a:t>
            </a:r>
          </a:p>
        </p:txBody>
      </p:sp>
      <p:sp>
        <p:nvSpPr>
          <p:cNvPr id="34" name="Szöveg helye 18">
            <a:extLst>
              <a:ext uri="{FF2B5EF4-FFF2-40B4-BE49-F238E27FC236}">
                <a16:creationId xmlns:a16="http://schemas.microsoft.com/office/drawing/2014/main" id="{1B8B2767-378E-4B87-AD2D-834F4E2C53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84806" y="3627826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2</a:t>
            </a:r>
          </a:p>
        </p:txBody>
      </p:sp>
      <p:sp>
        <p:nvSpPr>
          <p:cNvPr id="35" name="Szöveg helye 18">
            <a:extLst>
              <a:ext uri="{FF2B5EF4-FFF2-40B4-BE49-F238E27FC236}">
                <a16:creationId xmlns:a16="http://schemas.microsoft.com/office/drawing/2014/main" id="{399D27AE-DE02-4562-81C3-DF73A96621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93034" y="3624822"/>
            <a:ext cx="363672" cy="339924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hu-HU" dirty="0"/>
              <a:t>3</a:t>
            </a:r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B35D00C5-F2C9-9E39-9898-273641CB0D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A2F0764-FC66-8DCC-779E-0F36D8F3B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247669"/>
            <a:ext cx="9152551" cy="82314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213768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E5BB35-7987-42CD-A0EE-C2534A2704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94184257"/>
              </p:ext>
            </p:extLst>
          </p:nvPr>
        </p:nvGraphicFramePr>
        <p:xfrm>
          <a:off x="475250" y="1144155"/>
          <a:ext cx="10194772" cy="517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zöveg helye 9">
            <a:extLst>
              <a:ext uri="{FF2B5EF4-FFF2-40B4-BE49-F238E27FC236}">
                <a16:creationId xmlns:a16="http://schemas.microsoft.com/office/drawing/2014/main" id="{6F6E410C-BFD8-4EC6-AC92-A19F67BBB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1256" y="2105462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2" name="Szöveg helye 9">
            <a:extLst>
              <a:ext uri="{FF2B5EF4-FFF2-40B4-BE49-F238E27FC236}">
                <a16:creationId xmlns:a16="http://schemas.microsoft.com/office/drawing/2014/main" id="{EF5366D5-298E-4345-9330-E0598D995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3217" y="2122692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3" name="Szöveg helye 9">
            <a:extLst>
              <a:ext uri="{FF2B5EF4-FFF2-40B4-BE49-F238E27FC236}">
                <a16:creationId xmlns:a16="http://schemas.microsoft.com/office/drawing/2014/main" id="{22B8D46D-25D9-4A9E-B3BF-803FE3650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5178" y="2105463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4" name="Szöveg helye 9">
            <a:extLst>
              <a:ext uri="{FF2B5EF4-FFF2-40B4-BE49-F238E27FC236}">
                <a16:creationId xmlns:a16="http://schemas.microsoft.com/office/drawing/2014/main" id="{ADBB2090-C715-4E65-9D62-5B07DF7B0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292" y="2105464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5" name="Szöveg helye 9">
            <a:extLst>
              <a:ext uri="{FF2B5EF4-FFF2-40B4-BE49-F238E27FC236}">
                <a16:creationId xmlns:a16="http://schemas.microsoft.com/office/drawing/2014/main" id="{406581D0-4041-4BF2-8CA7-4CEB6F469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1644" y="2124017"/>
            <a:ext cx="1518838" cy="58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6" name="Szöveg helye 9">
            <a:extLst>
              <a:ext uri="{FF2B5EF4-FFF2-40B4-BE49-F238E27FC236}">
                <a16:creationId xmlns:a16="http://schemas.microsoft.com/office/drawing/2014/main" id="{D7F02D1F-1FC7-4F96-8941-11C8122E65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5291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7" name="Szöveg helye 9">
            <a:extLst>
              <a:ext uri="{FF2B5EF4-FFF2-40B4-BE49-F238E27FC236}">
                <a16:creationId xmlns:a16="http://schemas.microsoft.com/office/drawing/2014/main" id="{B077A09B-C039-4B87-8F37-81CAD21A7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53588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8" name="Szöveg helye 9">
            <a:extLst>
              <a:ext uri="{FF2B5EF4-FFF2-40B4-BE49-F238E27FC236}">
                <a16:creationId xmlns:a16="http://schemas.microsoft.com/office/drawing/2014/main" id="{56F183D4-E961-4A4B-8D52-8F2DD8061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4471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29" name="Szöveg helye 9">
            <a:extLst>
              <a:ext uri="{FF2B5EF4-FFF2-40B4-BE49-F238E27FC236}">
                <a16:creationId xmlns:a16="http://schemas.microsoft.com/office/drawing/2014/main" id="{BD68E242-9F2B-48C4-930C-5CF7FBC78A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7510" y="2761955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sp>
        <p:nvSpPr>
          <p:cNvPr id="30" name="Szöveg helye 9">
            <a:extLst>
              <a:ext uri="{FF2B5EF4-FFF2-40B4-BE49-F238E27FC236}">
                <a16:creationId xmlns:a16="http://schemas.microsoft.com/office/drawing/2014/main" id="{F9B8DD47-CC5C-454A-BD07-562D3A914A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53976" y="2770574"/>
            <a:ext cx="1634173" cy="268123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21376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Mintaszöveg</a:t>
            </a:r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079400A6-102E-4F35-07C3-7A469B934F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FE58C5F-DCB2-4F52-4DE8-1863A0CF4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7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3294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2FD98EC4-749C-4E6D-B24F-D593936897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3317" y="1991111"/>
            <a:ext cx="3676620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3F11C5-9D20-AB16-8029-EA753A452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899E6AE5-7920-3A6D-5F94-2A6268B27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2687E29-ACDF-E26D-E184-9FE002DF9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5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0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BBFC5B05-1D42-4204-B35E-796080282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1360" y="2000827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884CB532-7464-4499-9C12-0F54C5718C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991109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1A83598A-A3CB-4274-AC25-A806C4C809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8474" y="1991108"/>
            <a:ext cx="2653926" cy="362440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4E2859-84D9-C6DB-E0D0-EB4C23319D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E3E80988-CD4D-AE4D-467B-75F1B2BDC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5E326E9-7A84-7E8E-A1B1-EF5DF23AE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828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0E18F5-9882-B11A-411F-097C9641B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6" name="Kép 5" descr="A képen embléma látható&#10;&#10;Automatikusan generált leírás">
            <a:extLst>
              <a:ext uri="{FF2B5EF4-FFF2-40B4-BE49-F238E27FC236}">
                <a16:creationId xmlns:a16="http://schemas.microsoft.com/office/drawing/2014/main" id="{95A5F9B4-1B5B-6681-E72B-2A1141BCD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DBDD845-9300-CB08-4BC3-F600CB2A5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CF2B8894-6619-09E2-1A00-C694441A8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034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D0BEADDC-D527-47C5-97A6-F55EF7AD6C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7828" y="1991111"/>
            <a:ext cx="5460752" cy="3324182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04382-5F3F-589D-CFFA-B628D591A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ED626025-987D-1F84-009D-394DD70AF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952B729D-9BA1-1F80-67A4-70FFAD838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D326CD-B683-42D9-9DE9-B19FF02433A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6450889"/>
              </p:ext>
            </p:extLst>
          </p:nvPr>
        </p:nvGraphicFramePr>
        <p:xfrm>
          <a:off x="5687654" y="1547501"/>
          <a:ext cx="6504346" cy="433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artalom helye 2">
            <a:extLst>
              <a:ext uri="{FF2B5EF4-FFF2-40B4-BE49-F238E27FC236}">
                <a16:creationId xmlns:a16="http://schemas.microsoft.com/office/drawing/2014/main" id="{35EFF7D2-BA26-4FD9-A490-85CD641321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707" y="1808163"/>
            <a:ext cx="5384830" cy="397902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77D3F612-B862-4639-B8D4-B23F53A153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9506" y="1808163"/>
            <a:ext cx="5547787" cy="397902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40917-AE91-CF01-FA57-61E70A601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3" name="Kép 2" descr="A képen embléma látható&#10;&#10;Automatikusan generált leírás">
            <a:extLst>
              <a:ext uri="{FF2B5EF4-FFF2-40B4-BE49-F238E27FC236}">
                <a16:creationId xmlns:a16="http://schemas.microsoft.com/office/drawing/2014/main" id="{2CAC4ADA-D233-E8E7-1253-CEF4DFBD7D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0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választó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szöveg látható&#10;&#10;Automatikusan generált leírás">
            <a:extLst>
              <a:ext uri="{FF2B5EF4-FFF2-40B4-BE49-F238E27FC236}">
                <a16:creationId xmlns:a16="http://schemas.microsoft.com/office/drawing/2014/main" id="{C1AF9B93-2442-71E7-AC27-470F4DA70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60BA987-F5FB-4869-9925-2BAD1F5C8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381B098-FADA-4C0B-BF58-79418DAF0F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E817D71D-4C18-0CF4-2EF4-671A94FD6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C90D697C-2321-BCDC-EFED-ED82574A4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2" y="0"/>
            <a:ext cx="12167868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BEE0147-CFE5-4566-8FBD-A43A17C647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61328D-CB7C-4E8D-8446-D9F9D01132AE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HU" dirty="0">
              <a:solidFill>
                <a:srgbClr val="023142"/>
              </a:solidFill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0F20F50-C9A3-4635-AE39-B1324996D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8922" y="1461876"/>
            <a:ext cx="7577289" cy="3779908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Kép helye 3">
            <a:extLst>
              <a:ext uri="{FF2B5EF4-FFF2-40B4-BE49-F238E27FC236}">
                <a16:creationId xmlns:a16="http://schemas.microsoft.com/office/drawing/2014/main" id="{BB576442-5F4A-4E5A-9B1F-CE37FAE7EA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1875"/>
            <a:ext cx="4234630" cy="2013346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</a:lstStyle>
          <a:p>
            <a:endParaRPr lang="hu-HU"/>
          </a:p>
        </p:txBody>
      </p:sp>
      <p:sp>
        <p:nvSpPr>
          <p:cNvPr id="15" name="Kép helye 3">
            <a:extLst>
              <a:ext uri="{FF2B5EF4-FFF2-40B4-BE49-F238E27FC236}">
                <a16:creationId xmlns:a16="http://schemas.microsoft.com/office/drawing/2014/main" id="{AA920BF9-860D-4561-8DA3-BF87CD7665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667665"/>
            <a:ext cx="4234630" cy="2013345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</a:lstStyle>
          <a:p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965A2-FDAE-4FA0-4F43-0A7E7BA53F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pic>
        <p:nvPicPr>
          <p:cNvPr id="5" name="Kép 4" descr="A képen embléma látható&#10;&#10;Automatikusan generált leírás">
            <a:extLst>
              <a:ext uri="{FF2B5EF4-FFF2-40B4-BE49-F238E27FC236}">
                <a16:creationId xmlns:a16="http://schemas.microsoft.com/office/drawing/2014/main" id="{31454BAB-F6E9-DEDA-9DED-9863810E5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3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es_tartalo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5">
            <a:extLst>
              <a:ext uri="{FF2B5EF4-FFF2-40B4-BE49-F238E27FC236}">
                <a16:creationId xmlns:a16="http://schemas.microsoft.com/office/drawing/2014/main" id="{4D27C4C4-7F0F-4F0E-BB55-B86CB9743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707" y="2005528"/>
            <a:ext cx="11143945" cy="3660783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415EA-E3F8-45DD-AE36-AF45C52FA5F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0AFD7-FC57-45CA-AF39-F0762BDFFB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250" y="103909"/>
            <a:ext cx="9152551" cy="96690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 b="1" baseline="0">
                <a:solidFill>
                  <a:srgbClr val="02314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endParaRPr lang="en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9C91ABD-0314-4301-84E3-1FBCA7E67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250" y="1015726"/>
            <a:ext cx="9192637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rgbClr val="02314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4" name="Kép 3" descr="A képen embléma látható&#10;&#10;Automatikusan generált leírás">
            <a:extLst>
              <a:ext uri="{FF2B5EF4-FFF2-40B4-BE49-F238E27FC236}">
                <a16:creationId xmlns:a16="http://schemas.microsoft.com/office/drawing/2014/main" id="{D73E9E96-E247-84A3-7873-612F899B2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9249"/>
            <a:ext cx="1455668" cy="49638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60B299A-E91D-01A2-3478-9BA1FA664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291" y="5864772"/>
            <a:ext cx="1910709" cy="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8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ró">
    <p:bg>
      <p:bgPr>
        <a:gradFill flip="none" rotWithShape="1">
          <a:gsLst>
            <a:gs pos="100000">
              <a:schemeClr val="accent1"/>
            </a:gs>
            <a:gs pos="50000">
              <a:schemeClr val="tx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301DF49-5A6E-D3D6-245D-66B89355C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" y="0"/>
            <a:ext cx="12166633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B9BDC3E-D232-4764-B18B-4830BAAA9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FD9B479-3398-4F76-8ED1-CD565428B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2" name="Kép 1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A4EF07AE-7BB1-46BD-698E-9CBE7DED3B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815744"/>
            <a:ext cx="1455666" cy="4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96000">
              <a:schemeClr val="accent1"/>
            </a:gs>
            <a:gs pos="50000">
              <a:schemeClr val="tx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>
            <a:extLst>
              <a:ext uri="{FF2B5EF4-FFF2-40B4-BE49-F238E27FC236}">
                <a16:creationId xmlns:a16="http://schemas.microsoft.com/office/drawing/2014/main" id="{EF3AAC1A-4F79-6FB7-A300-EA8EDC2AD2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7187" y="-17654"/>
            <a:ext cx="6214813" cy="6882799"/>
          </a:xfrm>
          <a:custGeom>
            <a:avLst/>
            <a:gdLst>
              <a:gd name="connsiteX0" fmla="*/ 1636610 w 6214583"/>
              <a:gd name="connsiteY0" fmla="*/ 0 h 6857999"/>
              <a:gd name="connsiteX1" fmla="*/ 6214583 w 6214583"/>
              <a:gd name="connsiteY1" fmla="*/ 730 h 6857999"/>
              <a:gd name="connsiteX2" fmla="*/ 6214583 w 6214583"/>
              <a:gd name="connsiteY2" fmla="*/ 6857999 h 6857999"/>
              <a:gd name="connsiteX3" fmla="*/ 1300731 w 6214583"/>
              <a:gd name="connsiteY3" fmla="*/ 6857999 h 6857999"/>
              <a:gd name="connsiteX4" fmla="*/ 1216074 w 6214583"/>
              <a:gd name="connsiteY4" fmla="*/ 6587713 h 6857999"/>
              <a:gd name="connsiteX5" fmla="*/ 3161 w 6214583"/>
              <a:gd name="connsiteY5" fmla="*/ 2668632 h 6857999"/>
              <a:gd name="connsiteX6" fmla="*/ 1636610 w 6214583"/>
              <a:gd name="connsiteY6" fmla="*/ 0 h 6857999"/>
              <a:gd name="connsiteX0" fmla="*/ 1584288 w 6214813"/>
              <a:gd name="connsiteY0" fmla="*/ 0 h 6868487"/>
              <a:gd name="connsiteX1" fmla="*/ 6214813 w 6214813"/>
              <a:gd name="connsiteY1" fmla="*/ 11218 h 6868487"/>
              <a:gd name="connsiteX2" fmla="*/ 6214813 w 6214813"/>
              <a:gd name="connsiteY2" fmla="*/ 6868487 h 6868487"/>
              <a:gd name="connsiteX3" fmla="*/ 1300961 w 6214813"/>
              <a:gd name="connsiteY3" fmla="*/ 6868487 h 6868487"/>
              <a:gd name="connsiteX4" fmla="*/ 1216304 w 6214813"/>
              <a:gd name="connsiteY4" fmla="*/ 6598201 h 6868487"/>
              <a:gd name="connsiteX5" fmla="*/ 3391 w 6214813"/>
              <a:gd name="connsiteY5" fmla="*/ 2679120 h 6868487"/>
              <a:gd name="connsiteX6" fmla="*/ 1584288 w 6214813"/>
              <a:gd name="connsiteY6" fmla="*/ 0 h 686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4813" h="6868487">
                <a:moveTo>
                  <a:pt x="1584288" y="0"/>
                </a:moveTo>
                <a:lnTo>
                  <a:pt x="6214813" y="11218"/>
                </a:lnTo>
                <a:lnTo>
                  <a:pt x="6214813" y="6868487"/>
                </a:lnTo>
                <a:lnTo>
                  <a:pt x="1300961" y="6868487"/>
                </a:lnTo>
                <a:lnTo>
                  <a:pt x="1216304" y="6598201"/>
                </a:lnTo>
                <a:cubicBezTo>
                  <a:pt x="758805" y="5157928"/>
                  <a:pt x="21817" y="3109791"/>
                  <a:pt x="3391" y="2679120"/>
                </a:cubicBezTo>
                <a:cubicBezTo>
                  <a:pt x="-53154" y="1391559"/>
                  <a:pt x="602608" y="1121216"/>
                  <a:pt x="1584288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HU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7A1FF78-6DFA-4A56-AB0B-E30C96577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407DB06C-8E3A-43FC-851C-B3C1E7CA2B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3" name="Kép 2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B1A957C3-058E-7ECE-AA19-85354A753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4175"/>
            <a:ext cx="1455666" cy="49638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F7BF3ED-1A57-D80A-75E9-4A10E4A2C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726" y="0"/>
            <a:ext cx="327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50000">
              <a:schemeClr val="tx2"/>
            </a:gs>
            <a:gs pos="100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ép helye 5">
            <a:extLst>
              <a:ext uri="{FF2B5EF4-FFF2-40B4-BE49-F238E27FC236}">
                <a16:creationId xmlns:a16="http://schemas.microsoft.com/office/drawing/2014/main" id="{0D9880DF-D373-931D-2983-48EA01E0EE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6596" y="0"/>
            <a:ext cx="7335404" cy="6858000"/>
          </a:xfrm>
          <a:custGeom>
            <a:avLst/>
            <a:gdLst>
              <a:gd name="connsiteX0" fmla="*/ 1623402 w 7335355"/>
              <a:gd name="connsiteY0" fmla="*/ 0 h 6858000"/>
              <a:gd name="connsiteX1" fmla="*/ 7335355 w 7335355"/>
              <a:gd name="connsiteY1" fmla="*/ 0 h 6858000"/>
              <a:gd name="connsiteX2" fmla="*/ 7335355 w 7335355"/>
              <a:gd name="connsiteY2" fmla="*/ 6851740 h 6858000"/>
              <a:gd name="connsiteX3" fmla="*/ 1318253 w 7335355"/>
              <a:gd name="connsiteY3" fmla="*/ 6858000 h 6858000"/>
              <a:gd name="connsiteX4" fmla="*/ 3185 w 7335355"/>
              <a:gd name="connsiteY4" fmla="*/ 2640432 h 6858000"/>
              <a:gd name="connsiteX5" fmla="*/ 1466969 w 7335355"/>
              <a:gd name="connsiteY5" fmla="*/ 172308 h 6858000"/>
              <a:gd name="connsiteX0" fmla="*/ 1623402 w 7335355"/>
              <a:gd name="connsiteY0" fmla="*/ 0 h 6858000"/>
              <a:gd name="connsiteX1" fmla="*/ 7335355 w 7335355"/>
              <a:gd name="connsiteY1" fmla="*/ 0 h 6858000"/>
              <a:gd name="connsiteX2" fmla="*/ 7335355 w 7335355"/>
              <a:gd name="connsiteY2" fmla="*/ 6851740 h 6858000"/>
              <a:gd name="connsiteX3" fmla="*/ 1318253 w 7335355"/>
              <a:gd name="connsiteY3" fmla="*/ 6858000 h 6858000"/>
              <a:gd name="connsiteX4" fmla="*/ 3185 w 7335355"/>
              <a:gd name="connsiteY4" fmla="*/ 2640432 h 6858000"/>
              <a:gd name="connsiteX5" fmla="*/ 1466969 w 7335355"/>
              <a:gd name="connsiteY5" fmla="*/ 172308 h 6858000"/>
              <a:gd name="connsiteX6" fmla="*/ 1623402 w 7335355"/>
              <a:gd name="connsiteY6" fmla="*/ 0 h 6858000"/>
              <a:gd name="connsiteX0" fmla="*/ 1602381 w 7335355"/>
              <a:gd name="connsiteY0" fmla="*/ 0 h 6858000"/>
              <a:gd name="connsiteX1" fmla="*/ 7335355 w 7335355"/>
              <a:gd name="connsiteY1" fmla="*/ 0 h 6858000"/>
              <a:gd name="connsiteX2" fmla="*/ 7335355 w 7335355"/>
              <a:gd name="connsiteY2" fmla="*/ 6851740 h 6858000"/>
              <a:gd name="connsiteX3" fmla="*/ 1318253 w 7335355"/>
              <a:gd name="connsiteY3" fmla="*/ 6858000 h 6858000"/>
              <a:gd name="connsiteX4" fmla="*/ 3185 w 7335355"/>
              <a:gd name="connsiteY4" fmla="*/ 2640432 h 6858000"/>
              <a:gd name="connsiteX5" fmla="*/ 1466969 w 7335355"/>
              <a:gd name="connsiteY5" fmla="*/ 172308 h 6858000"/>
              <a:gd name="connsiteX6" fmla="*/ 1602381 w 7335355"/>
              <a:gd name="connsiteY6" fmla="*/ 0 h 6858000"/>
              <a:gd name="connsiteX0" fmla="*/ 1602430 w 7335404"/>
              <a:gd name="connsiteY0" fmla="*/ 0 h 6858000"/>
              <a:gd name="connsiteX1" fmla="*/ 7335404 w 7335404"/>
              <a:gd name="connsiteY1" fmla="*/ 0 h 6858000"/>
              <a:gd name="connsiteX2" fmla="*/ 7335404 w 7335404"/>
              <a:gd name="connsiteY2" fmla="*/ 6851740 h 6858000"/>
              <a:gd name="connsiteX3" fmla="*/ 1318302 w 7335404"/>
              <a:gd name="connsiteY3" fmla="*/ 6858000 h 6858000"/>
              <a:gd name="connsiteX4" fmla="*/ 3234 w 7335404"/>
              <a:gd name="connsiteY4" fmla="*/ 2640432 h 6858000"/>
              <a:gd name="connsiteX5" fmla="*/ 1456508 w 7335404"/>
              <a:gd name="connsiteY5" fmla="*/ 151287 h 6858000"/>
              <a:gd name="connsiteX6" fmla="*/ 1602430 w 733540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404" h="6858000">
                <a:moveTo>
                  <a:pt x="1602430" y="0"/>
                </a:moveTo>
                <a:lnTo>
                  <a:pt x="7335404" y="0"/>
                </a:lnTo>
                <a:lnTo>
                  <a:pt x="7335404" y="6851740"/>
                </a:lnTo>
                <a:lnTo>
                  <a:pt x="1318302" y="6858000"/>
                </a:lnTo>
                <a:cubicBezTo>
                  <a:pt x="871402" y="5418659"/>
                  <a:pt x="23038" y="3099830"/>
                  <a:pt x="3234" y="2640432"/>
                </a:cubicBezTo>
                <a:cubicBezTo>
                  <a:pt x="-50181" y="1433301"/>
                  <a:pt x="563258" y="1108438"/>
                  <a:pt x="1456508" y="151287"/>
                </a:cubicBezTo>
                <a:lnTo>
                  <a:pt x="16024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hu-HU" dirty="0"/>
              <a:t>          </a:t>
            </a:r>
            <a:endParaRPr lang="en-HU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74AE29A-9FE0-4ABB-9EB5-20197CF5B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985272-1A78-43CE-8A66-A37C6F0634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2" name="Kép 1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5BF5948C-EEF3-BBA1-2E01-54F4C30A4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4175"/>
            <a:ext cx="1455666" cy="49638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3228F9D-594B-4995-EFCA-A57890CB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120" y="0"/>
            <a:ext cx="327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5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50000">
              <a:schemeClr val="tx2"/>
            </a:gs>
            <a:gs pos="100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3B59135D-158C-17C6-FBD4-798F37B797CF}"/>
              </a:ext>
            </a:extLst>
          </p:cNvPr>
          <p:cNvSpPr/>
          <p:nvPr userDrawn="1"/>
        </p:nvSpPr>
        <p:spPr>
          <a:xfrm>
            <a:off x="4732250" y="0"/>
            <a:ext cx="7459750" cy="6858000"/>
          </a:xfrm>
          <a:custGeom>
            <a:avLst/>
            <a:gdLst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107724 h 6858000"/>
              <a:gd name="connsiteX7" fmla="*/ 1567055 w 7459750"/>
              <a:gd name="connsiteY7" fmla="*/ 51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59750" h="6858000">
                <a:moveTo>
                  <a:pt x="1623298" y="0"/>
                </a:moveTo>
                <a:lnTo>
                  <a:pt x="7459750" y="0"/>
                </a:lnTo>
                <a:lnTo>
                  <a:pt x="7459750" y="6858000"/>
                </a:lnTo>
                <a:lnTo>
                  <a:pt x="1321952" y="6858000"/>
                </a:lnTo>
                <a:lnTo>
                  <a:pt x="1270507" y="6690517"/>
                </a:lnTo>
                <a:cubicBezTo>
                  <a:pt x="925245" y="5717007"/>
                  <a:pt x="390844" y="3980326"/>
                  <a:pt x="120768" y="3133897"/>
                </a:cubicBezTo>
                <a:cubicBezTo>
                  <a:pt x="-187889" y="2166550"/>
                  <a:pt x="144235" y="1562191"/>
                  <a:pt x="564283" y="1107724"/>
                </a:cubicBezTo>
                <a:cubicBezTo>
                  <a:pt x="879319" y="766874"/>
                  <a:pt x="1197646" y="434202"/>
                  <a:pt x="1567055" y="51136"/>
                </a:cubicBezTo>
                <a:close/>
              </a:path>
            </a:pathLst>
          </a:custGeom>
          <a:solidFill>
            <a:schemeClr val="bg1"/>
          </a:solidFill>
          <a:ln w="285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A1B1D0D-8D4C-42F7-9A96-046985BCD576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tx2"/>
                </a:solidFill>
              </a:rPr>
              <a:pPr algn="r"/>
              <a:t>‹#›</a:t>
            </a:fld>
            <a:endParaRPr lang="en-HU" sz="1600" dirty="0">
              <a:solidFill>
                <a:schemeClr val="tx2"/>
              </a:solidFill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7A765A6-8092-4004-B387-749E47EA0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267123"/>
            <a:ext cx="5918015" cy="4613069"/>
          </a:xfrm>
        </p:spPr>
        <p:txBody>
          <a:bodyPr/>
          <a:lstStyle>
            <a:lvl1pPr marL="0" indent="0">
              <a:buNone/>
              <a:defRPr>
                <a:solidFill>
                  <a:srgbClr val="023142"/>
                </a:solidFill>
              </a:defRPr>
            </a:lvl1pPr>
            <a:lvl2pPr marL="457200" indent="0">
              <a:buNone/>
              <a:defRPr>
                <a:solidFill>
                  <a:srgbClr val="023142"/>
                </a:solidFill>
              </a:defRPr>
            </a:lvl2pPr>
            <a:lvl3pPr marL="914400" indent="0">
              <a:buNone/>
              <a:defRPr>
                <a:solidFill>
                  <a:srgbClr val="023142"/>
                </a:solidFill>
              </a:defRPr>
            </a:lvl3pPr>
            <a:lvl4pPr marL="1371600" indent="0">
              <a:buNone/>
              <a:defRPr>
                <a:solidFill>
                  <a:srgbClr val="023142"/>
                </a:solidFill>
              </a:defRPr>
            </a:lvl4pPr>
            <a:lvl5pPr marL="1828800" indent="0">
              <a:buNone/>
              <a:defRPr>
                <a:solidFill>
                  <a:srgbClr val="023142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463AE43-FF40-4B81-9F79-F2F2E260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82BD9A6-6871-489F-A4D4-EA64870925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3" name="Kép 2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1D599538-6361-B03C-DDA5-E17FD76BB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4175"/>
            <a:ext cx="1455666" cy="496388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744841A-617A-97F1-D518-211B5C413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511" y="0"/>
            <a:ext cx="327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32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gradFill flip="none" rotWithShape="1">
          <a:gsLst>
            <a:gs pos="50000">
              <a:srgbClr val="023142"/>
            </a:gs>
            <a:gs pos="100000">
              <a:schemeClr val="accent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94B31E-809C-1DCC-8B66-69D3662F74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620" y="809298"/>
            <a:ext cx="10229314" cy="604870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463AE43-FF40-4B81-9F79-F2F2E2601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82BD9A6-6871-489F-A4D4-EA64870925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A1B1D0D-8D4C-42F7-9A96-046985BCD576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chemeClr val="bg1"/>
                </a:solidFill>
              </a:rPr>
              <a:pPr algn="r"/>
              <a:t>‹#›</a:t>
            </a:fld>
            <a:endParaRPr lang="en-HU" sz="1600" dirty="0">
              <a:solidFill>
                <a:schemeClr val="bg1"/>
              </a:solidFill>
            </a:endParaRPr>
          </a:p>
        </p:txBody>
      </p:sp>
      <p:pic>
        <p:nvPicPr>
          <p:cNvPr id="2" name="Kép 1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DAC5182C-2E87-AD6B-3156-A825E7A8A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4175"/>
            <a:ext cx="1455666" cy="4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100000">
              <a:schemeClr val="accent1"/>
            </a:gs>
            <a:gs pos="50000">
              <a:schemeClr val="tx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: alakzat 1">
            <a:extLst>
              <a:ext uri="{FF2B5EF4-FFF2-40B4-BE49-F238E27FC236}">
                <a16:creationId xmlns:a16="http://schemas.microsoft.com/office/drawing/2014/main" id="{6D7BAE26-D05B-D94E-6CC1-FDBD6D1CEA8F}"/>
              </a:ext>
            </a:extLst>
          </p:cNvPr>
          <p:cNvSpPr/>
          <p:nvPr userDrawn="1"/>
        </p:nvSpPr>
        <p:spPr>
          <a:xfrm>
            <a:off x="4734145" y="0"/>
            <a:ext cx="7457855" cy="6858000"/>
          </a:xfrm>
          <a:custGeom>
            <a:avLst/>
            <a:gdLst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107724 h 6858000"/>
              <a:gd name="connsiteX7" fmla="*/ 1567055 w 7459750"/>
              <a:gd name="connsiteY7" fmla="*/ 51136 h 6858000"/>
              <a:gd name="connsiteX0" fmla="*/ 1623298 w 7459750"/>
              <a:gd name="connsiteY0" fmla="*/ 0 h 6858000"/>
              <a:gd name="connsiteX1" fmla="*/ 7459750 w 7459750"/>
              <a:gd name="connsiteY1" fmla="*/ 0 h 6858000"/>
              <a:gd name="connsiteX2" fmla="*/ 7459750 w 7459750"/>
              <a:gd name="connsiteY2" fmla="*/ 6858000 h 6858000"/>
              <a:gd name="connsiteX3" fmla="*/ 1321952 w 7459750"/>
              <a:gd name="connsiteY3" fmla="*/ 6858000 h 6858000"/>
              <a:gd name="connsiteX4" fmla="*/ 1270507 w 7459750"/>
              <a:gd name="connsiteY4" fmla="*/ 6690517 h 6858000"/>
              <a:gd name="connsiteX5" fmla="*/ 120768 w 7459750"/>
              <a:gd name="connsiteY5" fmla="*/ 3133897 h 6858000"/>
              <a:gd name="connsiteX6" fmla="*/ 564283 w 7459750"/>
              <a:gd name="connsiteY6" fmla="*/ 1097214 h 6858000"/>
              <a:gd name="connsiteX7" fmla="*/ 1567055 w 7459750"/>
              <a:gd name="connsiteY7" fmla="*/ 51136 h 6858000"/>
              <a:gd name="connsiteX8" fmla="*/ 1623298 w 7459750"/>
              <a:gd name="connsiteY8" fmla="*/ 0 h 6858000"/>
              <a:gd name="connsiteX0" fmla="*/ 1621403 w 7457855"/>
              <a:gd name="connsiteY0" fmla="*/ 0 h 6858000"/>
              <a:gd name="connsiteX1" fmla="*/ 7457855 w 7457855"/>
              <a:gd name="connsiteY1" fmla="*/ 0 h 6858000"/>
              <a:gd name="connsiteX2" fmla="*/ 7457855 w 7457855"/>
              <a:gd name="connsiteY2" fmla="*/ 6858000 h 6858000"/>
              <a:gd name="connsiteX3" fmla="*/ 1320057 w 7457855"/>
              <a:gd name="connsiteY3" fmla="*/ 6858000 h 6858000"/>
              <a:gd name="connsiteX4" fmla="*/ 1268612 w 7457855"/>
              <a:gd name="connsiteY4" fmla="*/ 6690517 h 6858000"/>
              <a:gd name="connsiteX5" fmla="*/ 118873 w 7457855"/>
              <a:gd name="connsiteY5" fmla="*/ 3133897 h 6858000"/>
              <a:gd name="connsiteX6" fmla="*/ 572898 w 7457855"/>
              <a:gd name="connsiteY6" fmla="*/ 1055172 h 6858000"/>
              <a:gd name="connsiteX7" fmla="*/ 1565160 w 7457855"/>
              <a:gd name="connsiteY7" fmla="*/ 51136 h 6858000"/>
              <a:gd name="connsiteX8" fmla="*/ 1621403 w 745785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57855" h="6858000">
                <a:moveTo>
                  <a:pt x="1621403" y="0"/>
                </a:moveTo>
                <a:lnTo>
                  <a:pt x="7457855" y="0"/>
                </a:lnTo>
                <a:lnTo>
                  <a:pt x="7457855" y="6858000"/>
                </a:lnTo>
                <a:lnTo>
                  <a:pt x="1320057" y="6858000"/>
                </a:lnTo>
                <a:lnTo>
                  <a:pt x="1268612" y="6690517"/>
                </a:lnTo>
                <a:cubicBezTo>
                  <a:pt x="923350" y="5717007"/>
                  <a:pt x="388949" y="3980326"/>
                  <a:pt x="118873" y="3133897"/>
                </a:cubicBezTo>
                <a:cubicBezTo>
                  <a:pt x="-189784" y="2166550"/>
                  <a:pt x="152850" y="1509639"/>
                  <a:pt x="572898" y="1055172"/>
                </a:cubicBezTo>
                <a:cubicBezTo>
                  <a:pt x="887934" y="714322"/>
                  <a:pt x="1195751" y="434202"/>
                  <a:pt x="1565160" y="51136"/>
                </a:cubicBezTo>
                <a:lnTo>
                  <a:pt x="1621403" y="0"/>
                </a:lnTo>
                <a:close/>
              </a:path>
            </a:pathLst>
          </a:custGeom>
          <a:solidFill>
            <a:schemeClr val="bg1"/>
          </a:solidFill>
          <a:ln w="285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HU" dirty="0">
              <a:latin typeface="Calibri Light" panose="020F0302020204030204" pitchFamily="34" charset="0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E1FA745-B5D6-449E-B8A2-4C44D6A793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0318" y="17672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02314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10</a:t>
            </a:r>
            <a:r>
              <a:rPr lang="en-GB" dirty="0"/>
              <a:t>%</a:t>
            </a:r>
            <a:endParaRPr lang="en-HU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04E5C6C-75B6-4EEA-A80B-946A5212FB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5782" y="176723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FF738CA3-559A-4C72-BDF3-D50DC99321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85782" y="209522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rgbClr val="0231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D8535C5-3848-4CEA-A088-40D9EB812B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0318" y="32785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02314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20</a:t>
            </a:r>
            <a:r>
              <a:rPr lang="en-GB" dirty="0"/>
              <a:t>%</a:t>
            </a:r>
            <a:endParaRPr lang="en-HU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09FC9C5-69AD-48CC-BDB4-2E349345D5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85782" y="327853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33FA68BF-DD8B-480E-A07F-B7ACD73787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85782" y="360652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rgbClr val="0231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0477252-770E-41AB-94E7-02403ECD6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0318" y="4751732"/>
            <a:ext cx="1176406" cy="457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 b="1">
                <a:solidFill>
                  <a:srgbClr val="02314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/>
              <a:t>30</a:t>
            </a:r>
            <a:r>
              <a:rPr lang="en-GB" dirty="0"/>
              <a:t>%</a:t>
            </a:r>
            <a:endParaRPr lang="en-HU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A8ABC735-0A2A-4ED6-9CD5-36E6843EDF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85782" y="4751733"/>
            <a:ext cx="3275942" cy="32798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700" b="1" cap="none" baseline="0">
                <a:solidFill>
                  <a:srgbClr val="02314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  <a:endParaRPr lang="en-HU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2A2C06DE-22E0-4373-850D-774B1DFA4F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85782" y="5079721"/>
            <a:ext cx="3275942" cy="8763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40000"/>
              </a:lnSpc>
              <a:buNone/>
              <a:defRPr sz="1200">
                <a:solidFill>
                  <a:srgbClr val="0231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03B7C13A-498B-4383-8509-6218A1EB0E47}"/>
              </a:ext>
            </a:extLst>
          </p:cNvPr>
          <p:cNvSpPr txBox="1">
            <a:spLocks/>
          </p:cNvSpPr>
          <p:nvPr userDrawn="1"/>
        </p:nvSpPr>
        <p:spPr>
          <a:xfrm>
            <a:off x="9015381" y="6245206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HU"/>
            </a:defPPr>
            <a:lvl1pPr marL="0" algn="r" defTabSz="914400" rtl="0" eaLnBrk="1" latinLnBrk="0" hangingPunct="1">
              <a:defRPr sz="2000" kern="1200" baseline="0">
                <a:solidFill>
                  <a:srgbClr val="6389B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72B2BC6-42CA-9D44-91E1-D322BA34BDFF}" type="slidenum">
              <a:rPr lang="en-HU" sz="1600" smtClean="0">
                <a:solidFill>
                  <a:srgbClr val="023142"/>
                </a:solidFill>
              </a:rPr>
              <a:pPr algn="r"/>
              <a:t>‹#›</a:t>
            </a:fld>
            <a:endParaRPr lang="en-HU" sz="1600" dirty="0">
              <a:solidFill>
                <a:srgbClr val="023142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9E77828-7778-4010-8AB7-504282B36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378" y="1225159"/>
            <a:ext cx="5734720" cy="228138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>
                <a:effectLst/>
              </a:rPr>
              <a:t>Title Slide</a:t>
            </a:r>
            <a:endParaRPr lang="en-HU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B89D4CCB-FBD7-4D42-B95D-579C914AA6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7194" y="3815464"/>
            <a:ext cx="5740904" cy="1828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2000" baseline="0" noProof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</a:t>
            </a:r>
            <a:r>
              <a:rPr lang="hu-HU" noProof="0" dirty="0" err="1"/>
              <a:t>Title</a:t>
            </a:r>
            <a:r>
              <a:rPr lang="hu-HU" noProof="0" dirty="0"/>
              <a:t> </a:t>
            </a:r>
            <a:r>
              <a:rPr lang="hu-HU" noProof="0" dirty="0" err="1"/>
              <a:t>Slide</a:t>
            </a:r>
            <a:r>
              <a:rPr lang="hu-HU" noProof="0" dirty="0"/>
              <a:t> </a:t>
            </a:r>
            <a:r>
              <a:rPr lang="hu-HU" noProof="0" dirty="0" err="1"/>
              <a:t>description</a:t>
            </a:r>
            <a:endParaRPr lang="hu-HU" noProof="0" dirty="0"/>
          </a:p>
        </p:txBody>
      </p:sp>
      <p:pic>
        <p:nvPicPr>
          <p:cNvPr id="5" name="Kép 4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E38D2053-C9BA-AE07-BB6A-0A61FEB54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5" y="5984175"/>
            <a:ext cx="1455666" cy="49638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C4D0F9F-6B5B-8ABC-DF15-87FF05BD5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088" y="0"/>
            <a:ext cx="3279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B23C-BE0D-0948-9BA7-8A92A871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04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16F6-DCFA-944D-8F9D-C2BC9863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40452" cy="399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0913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74" r:id="rId3"/>
    <p:sldLayoutId id="2147483675" r:id="rId4"/>
    <p:sldLayoutId id="2147483671" r:id="rId5"/>
    <p:sldLayoutId id="2147483672" r:id="rId6"/>
    <p:sldLayoutId id="2147483673" r:id="rId7"/>
    <p:sldLayoutId id="2147483717" r:id="rId8"/>
    <p:sldLayoutId id="2147483714" r:id="rId9"/>
    <p:sldLayoutId id="2147483679" r:id="rId10"/>
    <p:sldLayoutId id="2147483680" r:id="rId11"/>
    <p:sldLayoutId id="2147483670" r:id="rId12"/>
    <p:sldLayoutId id="2147483716" r:id="rId13"/>
    <p:sldLayoutId id="2147483676" r:id="rId14"/>
    <p:sldLayoutId id="2147483715" r:id="rId15"/>
    <p:sldLayoutId id="2147483681" r:id="rId16"/>
    <p:sldLayoutId id="2147483662" r:id="rId17"/>
    <p:sldLayoutId id="2147483713" r:id="rId18"/>
    <p:sldLayoutId id="2147483658" r:id="rId19"/>
    <p:sldLayoutId id="2147483669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6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4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B23C-BE0D-0948-9BA7-8A92A871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04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16F6-DCFA-944D-8F9D-C2BC9863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40452" cy="399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29737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0" r:id="rId2"/>
    <p:sldLayoutId id="2147483695" r:id="rId3"/>
    <p:sldLayoutId id="2147483707" r:id="rId4"/>
    <p:sldLayoutId id="2147483711" r:id="rId5"/>
    <p:sldLayoutId id="2147483696" r:id="rId6"/>
    <p:sldLayoutId id="214748369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6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4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B23C-BE0D-0948-9BA7-8A92A871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04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16F6-DCFA-944D-8F9D-C2BC9863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40452" cy="399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13335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04" r:id="rId3"/>
    <p:sldLayoutId id="2147483706" r:id="rId4"/>
    <p:sldLayoutId id="2147483708" r:id="rId5"/>
    <p:sldLayoutId id="2147483709" r:id="rId6"/>
    <p:sldLayoutId id="214748371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6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4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6B23C-BE0D-0948-9BA7-8A92A871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04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E16F6-DCFA-944D-8F9D-C2BC9863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40452" cy="3990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373072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2314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8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6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4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327B"/>
        </a:buClr>
        <a:buSzPct val="110000"/>
        <a:buFont typeface="Arial" panose="020B0604020202020204" pitchFamily="34" charset="0"/>
        <a:buChar char="•"/>
        <a:defRPr sz="1200" kern="1200" baseline="0">
          <a:solidFill>
            <a:srgbClr val="02314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chart" Target="../charts/chart5.xml"/><Relationship Id="rId4" Type="http://schemas.microsoft.com/office/2007/relationships/hdphoto" Target="../media/hdphoto2.wdp"/><Relationship Id="rId9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microsoft.com/office/2007/relationships/hdphoto" Target="../media/hdphoto3.wdp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8FCD4CC6-AC27-6174-56BF-F8E148AB2D4E}"/>
              </a:ext>
            </a:extLst>
          </p:cNvPr>
          <p:cNvSpPr/>
          <p:nvPr/>
        </p:nvSpPr>
        <p:spPr>
          <a:xfrm>
            <a:off x="0" y="914400"/>
            <a:ext cx="6718851" cy="1248267"/>
          </a:xfrm>
          <a:prstGeom prst="rect">
            <a:avLst/>
          </a:prstGeom>
          <a:solidFill>
            <a:srgbClr val="F6A0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B07E48-F0D9-6601-3EF5-D882E4CE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55" y="914401"/>
            <a:ext cx="9441601" cy="1248266"/>
          </a:xfrm>
          <a:noFill/>
        </p:spPr>
        <p:txBody>
          <a:bodyPr>
            <a:normAutofit fontScale="90000"/>
          </a:bodyPr>
          <a:lstStyle/>
          <a:p>
            <a:r>
              <a:rPr lang="hu-HU" spc="-150" dirty="0">
                <a:latin typeface="Aptos" panose="020B0004020202020204" pitchFamily="34" charset="0"/>
                <a:cs typeface="Calibri Light" panose="020F0302020204030204" pitchFamily="34" charset="0"/>
              </a:rPr>
              <a:t>A MAGYAR KERTÉSZETI ÁGAZAT</a:t>
            </a:r>
            <a:br>
              <a:rPr lang="hu-HU" spc="-150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hu-HU" spc="-150" dirty="0">
                <a:latin typeface="Aptos" panose="020B0004020202020204" pitchFamily="34" charset="0"/>
                <a:cs typeface="Calibri Light" panose="020F0302020204030204" pitchFamily="34" charset="0"/>
              </a:rPr>
              <a:t>MBH szemmel</a:t>
            </a:r>
            <a:endParaRPr lang="en-US" spc="-15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2502A12-FA1D-6F9E-C8DB-9750B90C3B77}"/>
              </a:ext>
            </a:extLst>
          </p:cNvPr>
          <p:cNvSpPr txBox="1"/>
          <p:nvPr/>
        </p:nvSpPr>
        <p:spPr>
          <a:xfrm>
            <a:off x="427955" y="2874206"/>
            <a:ext cx="8225221" cy="451341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Kézi Zoltán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|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cs typeface="Calibri Light" panose="020F0302020204030204" pitchFamily="34" charset="0"/>
              </a:rPr>
              <a:t>Régióvezető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 Narrow" panose="020B00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8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7B2811E4-E358-44DA-93E4-E1768442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87" y="139021"/>
            <a:ext cx="8930052" cy="2281380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Aptos" panose="020B0004020202020204" pitchFamily="34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40098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>
            <a:extLst>
              <a:ext uri="{FF2B5EF4-FFF2-40B4-BE49-F238E27FC236}">
                <a16:creationId xmlns:a16="http://schemas.microsoft.com/office/drawing/2014/main" id="{50CADC8C-547E-32B6-9E4E-D50B8DA1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03" y="-581640"/>
            <a:ext cx="9182735" cy="1652451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  <a:t>Hosszú távú trendek a zöldségtermesztésben</a:t>
            </a:r>
            <a:b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hu-HU" sz="2000" b="0" dirty="0">
                <a:solidFill>
                  <a:schemeClr val="tx1"/>
                </a:solidFill>
                <a:latin typeface="Aptos" panose="020B0004020202020204" pitchFamily="34" charset="0"/>
              </a:rPr>
              <a:t>Bővülő fogyasztás, „paradicsomtúlsúllyal”</a:t>
            </a:r>
            <a:endParaRPr lang="hu-HU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76944D-4162-4528-A639-783EF1C4E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154820"/>
              </p:ext>
            </p:extLst>
          </p:nvPr>
        </p:nvGraphicFramePr>
        <p:xfrm>
          <a:off x="449403" y="1271344"/>
          <a:ext cx="8752349" cy="465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29643EFF-5A29-BEF3-FEF7-57C8B7F739F5}"/>
              </a:ext>
            </a:extLst>
          </p:cNvPr>
          <p:cNvSpPr txBox="1"/>
          <p:nvPr/>
        </p:nvSpPr>
        <p:spPr>
          <a:xfrm>
            <a:off x="9201762" y="1528500"/>
            <a:ext cx="1949484" cy="337452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>
                <a:solidFill>
                  <a:srgbClr val="12A537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Paradicsom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12A537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468C024-0808-D244-9F23-826F9FE77846}"/>
              </a:ext>
            </a:extLst>
          </p:cNvPr>
          <p:cNvSpPr txBox="1"/>
          <p:nvPr/>
        </p:nvSpPr>
        <p:spPr>
          <a:xfrm>
            <a:off x="9201761" y="3064256"/>
            <a:ext cx="1949486" cy="326205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3F8A9F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Hagymafélék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3F8A9F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4C0DF2F-56C9-86D2-E765-BE008ED45019}"/>
              </a:ext>
            </a:extLst>
          </p:cNvPr>
          <p:cNvSpPr txBox="1"/>
          <p:nvPr/>
        </p:nvSpPr>
        <p:spPr>
          <a:xfrm>
            <a:off x="9201759" y="3390461"/>
            <a:ext cx="1949487" cy="337452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23142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Uborkafélék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23142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FE98800-CEF7-C22F-97DB-CAAE2EC47C36}"/>
              </a:ext>
            </a:extLst>
          </p:cNvPr>
          <p:cNvSpPr txBox="1"/>
          <p:nvPr/>
        </p:nvSpPr>
        <p:spPr>
          <a:xfrm>
            <a:off x="9201756" y="3820529"/>
            <a:ext cx="1949490" cy="326205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Káposztafélék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0E1CD63-2256-7157-C56A-FA868647B9BB}"/>
              </a:ext>
            </a:extLst>
          </p:cNvPr>
          <p:cNvSpPr txBox="1"/>
          <p:nvPr/>
        </p:nvSpPr>
        <p:spPr>
          <a:xfrm>
            <a:off x="9201758" y="4157710"/>
            <a:ext cx="1949488" cy="315226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14141E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Gombafélék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14141E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A5635FB-6414-593C-C916-D46DF3C5082C}"/>
              </a:ext>
            </a:extLst>
          </p:cNvPr>
          <p:cNvSpPr txBox="1"/>
          <p:nvPr/>
        </p:nvSpPr>
        <p:spPr>
          <a:xfrm>
            <a:off x="9201753" y="4407807"/>
            <a:ext cx="2268988" cy="315226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B6321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Sárga- és fehérrépa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B6321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02B7B4B-E9E1-07F5-9551-30BCBDD525F1}"/>
              </a:ext>
            </a:extLst>
          </p:cNvPr>
          <p:cNvSpPr txBox="1"/>
          <p:nvPr/>
        </p:nvSpPr>
        <p:spPr>
          <a:xfrm>
            <a:off x="9201752" y="4668877"/>
            <a:ext cx="1949493" cy="315226"/>
          </a:xfrm>
          <a:prstGeom prst="rect">
            <a:avLst/>
          </a:prstGeom>
          <a:noFill/>
        </p:spPr>
        <p:txBody>
          <a:bodyPr wrap="square" lIns="216000" rIns="36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976F00"/>
                </a:solidFill>
                <a:effectLst/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Paprikafélék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976F00"/>
              </a:solidFill>
              <a:effectLst/>
              <a:uLnTx/>
              <a:uFillTx/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5FA015B-3C61-5E13-8D99-A928928E4C4C}"/>
              </a:ext>
            </a:extLst>
          </p:cNvPr>
          <p:cNvSpPr txBox="1"/>
          <p:nvPr/>
        </p:nvSpPr>
        <p:spPr>
          <a:xfrm>
            <a:off x="4427622" y="6435463"/>
            <a:ext cx="43011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>
                <a:latin typeface="Aptos Narrow" panose="020B0004020202020204" pitchFamily="34" charset="0"/>
              </a:rPr>
              <a:t>Egyes zöldségfélék termelése világszinten. Mennyiség: tonna.  Forrás: FAO</a:t>
            </a:r>
          </a:p>
        </p:txBody>
      </p:sp>
    </p:spTree>
    <p:extLst>
      <p:ext uri="{BB962C8B-B14F-4D97-AF65-F5344CB8AC3E}">
        <p14:creationId xmlns:p14="http://schemas.microsoft.com/office/powerpoint/2010/main" val="164027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678632B2-4F68-05F7-222A-E03004FA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6" b="21303"/>
          <a:stretch/>
        </p:blipFill>
        <p:spPr>
          <a:xfrm>
            <a:off x="449403" y="1428149"/>
            <a:ext cx="7855087" cy="4337181"/>
          </a:xfrm>
          <a:prstGeom prst="rect">
            <a:avLst/>
          </a:prstGeom>
        </p:spPr>
      </p:pic>
      <p:sp>
        <p:nvSpPr>
          <p:cNvPr id="5" name="Cím 2">
            <a:extLst>
              <a:ext uri="{FF2B5EF4-FFF2-40B4-BE49-F238E27FC236}">
                <a16:creationId xmlns:a16="http://schemas.microsoft.com/office/drawing/2014/main" id="{50CADC8C-547E-32B6-9E4E-D50B8DA1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03" y="-581640"/>
            <a:ext cx="9182735" cy="1652451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  <a:t>A legnagyobb játékosok a piacon</a:t>
            </a:r>
            <a:b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hu-HU" sz="2000" b="0" dirty="0">
                <a:solidFill>
                  <a:schemeClr val="tx1"/>
                </a:solidFill>
                <a:latin typeface="Aptos" panose="020B0004020202020204" pitchFamily="34" charset="0"/>
              </a:rPr>
              <a:t>Mely országok látják el zöldséggel a nemzetközi piacokat?</a:t>
            </a:r>
            <a:endParaRPr lang="hu-HU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E6D603-C5F2-01F1-47B0-70A3EE05FD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8962"/>
              </p:ext>
            </p:extLst>
          </p:nvPr>
        </p:nvGraphicFramePr>
        <p:xfrm>
          <a:off x="7084194" y="1785487"/>
          <a:ext cx="5261811" cy="4472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lipszis 10">
            <a:extLst>
              <a:ext uri="{FF2B5EF4-FFF2-40B4-BE49-F238E27FC236}">
                <a16:creationId xmlns:a16="http://schemas.microsoft.com/office/drawing/2014/main" id="{ABEEAEC6-EB9E-9EC5-6523-ED8898BCE35B}"/>
              </a:ext>
            </a:extLst>
          </p:cNvPr>
          <p:cNvSpPr/>
          <p:nvPr/>
        </p:nvSpPr>
        <p:spPr>
          <a:xfrm>
            <a:off x="10842636" y="885525"/>
            <a:ext cx="899961" cy="8999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ptos" panose="020B0004020202020204" pitchFamily="34" charset="0"/>
              </a:rPr>
              <a:t>TOP</a:t>
            </a:r>
          </a:p>
          <a:p>
            <a:pPr algn="ctr"/>
            <a:r>
              <a:rPr lang="hu-HU" sz="2000" dirty="0">
                <a:latin typeface="Aptos" panose="020B0004020202020204" pitchFamily="34" charset="0"/>
              </a:rPr>
              <a:t>10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02DEB45-0B2F-B966-6B02-329D94C8857D}"/>
              </a:ext>
            </a:extLst>
          </p:cNvPr>
          <p:cNvSpPr txBox="1"/>
          <p:nvPr/>
        </p:nvSpPr>
        <p:spPr>
          <a:xfrm>
            <a:off x="4427622" y="6435463"/>
            <a:ext cx="5803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>
                <a:latin typeface="Aptos Narrow" panose="020B0004020202020204" pitchFamily="34" charset="0"/>
              </a:rPr>
              <a:t>A legnagyobb zöldségexportőrök a világon, piaci részesedésükkel. Forrás: FAO alapján saját számítás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DA91248-B8E1-700A-62E3-B00E0BBD5F5C}"/>
              </a:ext>
            </a:extLst>
          </p:cNvPr>
          <p:cNvSpPr txBox="1"/>
          <p:nvPr/>
        </p:nvSpPr>
        <p:spPr>
          <a:xfrm>
            <a:off x="9219582" y="5659491"/>
            <a:ext cx="82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latin typeface="Aptos Narrow" panose="020B0004020202020204" pitchFamily="34" charset="0"/>
              </a:rPr>
              <a:t>∑ ~80%</a:t>
            </a:r>
          </a:p>
        </p:txBody>
      </p:sp>
    </p:spTree>
    <p:extLst>
      <p:ext uri="{BB962C8B-B14F-4D97-AF65-F5344CB8AC3E}">
        <p14:creationId xmlns:p14="http://schemas.microsoft.com/office/powerpoint/2010/main" val="116409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>
            <a:extLst>
              <a:ext uri="{FF2B5EF4-FFF2-40B4-BE49-F238E27FC236}">
                <a16:creationId xmlns:a16="http://schemas.microsoft.com/office/drawing/2014/main" id="{50CADC8C-547E-32B6-9E4E-D50B8DA1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03" y="-581640"/>
            <a:ext cx="10467789" cy="1652451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  <a:t>Vegán-e Európa?</a:t>
            </a:r>
            <a:b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hu-HU" sz="2000" b="0" dirty="0">
                <a:solidFill>
                  <a:schemeClr val="tx1"/>
                </a:solidFill>
                <a:latin typeface="Aptos" panose="020B0004020202020204" pitchFamily="34" charset="0"/>
              </a:rPr>
              <a:t>A csökkenő húsfogyasztás ellenére még mindig az állati termékek a legnépszerűbbek</a:t>
            </a:r>
            <a:endParaRPr lang="hu-HU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66791A6E-57AC-9925-0466-1ED35E9E7573}"/>
              </a:ext>
            </a:extLst>
          </p:cNvPr>
          <p:cNvGrpSpPr/>
          <p:nvPr/>
        </p:nvGrpSpPr>
        <p:grpSpPr>
          <a:xfrm>
            <a:off x="687583" y="1376938"/>
            <a:ext cx="5866165" cy="4471739"/>
            <a:chOff x="457166" y="1635419"/>
            <a:chExt cx="5866165" cy="4471739"/>
          </a:xfrm>
        </p:grpSpPr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0BF20CBC-70A4-DC8F-0B1F-20A45805299C}"/>
                </a:ext>
              </a:extLst>
            </p:cNvPr>
            <p:cNvGrpSpPr/>
            <p:nvPr/>
          </p:nvGrpSpPr>
          <p:grpSpPr>
            <a:xfrm>
              <a:off x="457166" y="1635419"/>
              <a:ext cx="5866165" cy="4471739"/>
              <a:chOff x="457166" y="1635419"/>
              <a:chExt cx="5284281" cy="4028173"/>
            </a:xfrm>
          </p:grpSpPr>
          <p:grpSp>
            <p:nvGrpSpPr>
              <p:cNvPr id="23" name="Csoportba foglalás 22">
                <a:extLst>
                  <a:ext uri="{FF2B5EF4-FFF2-40B4-BE49-F238E27FC236}">
                    <a16:creationId xmlns:a16="http://schemas.microsoft.com/office/drawing/2014/main" id="{5E7BF673-6DAF-1488-B4FD-B78C2F300502}"/>
                  </a:ext>
                </a:extLst>
              </p:cNvPr>
              <p:cNvGrpSpPr/>
              <p:nvPr/>
            </p:nvGrpSpPr>
            <p:grpSpPr>
              <a:xfrm>
                <a:off x="457166" y="1635419"/>
                <a:ext cx="5284281" cy="4028173"/>
                <a:chOff x="98798" y="1400560"/>
                <a:chExt cx="5930086" cy="4520466"/>
              </a:xfrm>
            </p:grpSpPr>
            <p:graphicFrame>
              <p:nvGraphicFramePr>
                <p:cNvPr id="4" name="Diagram 3">
                  <a:extLst>
                    <a:ext uri="{FF2B5EF4-FFF2-40B4-BE49-F238E27FC236}">
                      <a16:creationId xmlns:a16="http://schemas.microsoft.com/office/drawing/2014/main" id="{0AB5AC3D-D87F-9ABD-2E2F-BD55A30AD976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986071371"/>
                    </p:ext>
                  </p:extLst>
                </p:nvPr>
              </p:nvGraphicFramePr>
              <p:xfrm>
                <a:off x="628884" y="1489506"/>
                <a:ext cx="5400000" cy="432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9" name="Téglalap: lekerekített 8">
                  <a:extLst>
                    <a:ext uri="{FF2B5EF4-FFF2-40B4-BE49-F238E27FC236}">
                      <a16:creationId xmlns:a16="http://schemas.microsoft.com/office/drawing/2014/main" id="{74ECED65-FEFC-1E79-576E-53E58CFDBFBF}"/>
                    </a:ext>
                  </a:extLst>
                </p:cNvPr>
                <p:cNvSpPr/>
                <p:nvPr/>
              </p:nvSpPr>
              <p:spPr>
                <a:xfrm>
                  <a:off x="4183118" y="2207279"/>
                  <a:ext cx="1838425" cy="93365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2A537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600" dirty="0">
                      <a:latin typeface="Aptos Narrow" panose="020B0004020202020204" pitchFamily="34" charset="0"/>
                    </a:rPr>
                    <a:t>Gabonafélék</a:t>
                  </a:r>
                </a:p>
                <a:p>
                  <a:pPr algn="ctr"/>
                  <a:r>
                    <a:rPr lang="hu-HU" sz="1600" dirty="0">
                      <a:latin typeface="Aptos Narrow" panose="020B0004020202020204" pitchFamily="34" charset="0"/>
                    </a:rPr>
                    <a:t>43%</a:t>
                  </a:r>
                </a:p>
              </p:txBody>
            </p:sp>
            <p:sp>
              <p:nvSpPr>
                <p:cNvPr id="10" name="Téglalap: lekerekített 9">
                  <a:extLst>
                    <a:ext uri="{FF2B5EF4-FFF2-40B4-BE49-F238E27FC236}">
                      <a16:creationId xmlns:a16="http://schemas.microsoft.com/office/drawing/2014/main" id="{99E9C32B-1B41-E1A1-0946-D561814DC570}"/>
                    </a:ext>
                  </a:extLst>
                </p:cNvPr>
                <p:cNvSpPr/>
                <p:nvPr/>
              </p:nvSpPr>
              <p:spPr>
                <a:xfrm>
                  <a:off x="1351687" y="4987375"/>
                  <a:ext cx="1838425" cy="93365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A5C6A"/>
                </a:solidFill>
                <a:ln w="476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600" b="1" dirty="0">
                      <a:latin typeface="Aptos Narrow" panose="020B0004020202020204" pitchFamily="34" charset="0"/>
                    </a:rPr>
                    <a:t>Állati termékek</a:t>
                  </a:r>
                </a:p>
                <a:p>
                  <a:pPr algn="ctr"/>
                  <a:r>
                    <a:rPr lang="hu-HU" sz="1600" b="1" dirty="0">
                      <a:latin typeface="Aptos Narrow" panose="020B0004020202020204" pitchFamily="34" charset="0"/>
                    </a:rPr>
                    <a:t>17%</a:t>
                  </a:r>
                </a:p>
              </p:txBody>
            </p:sp>
            <p:sp>
              <p:nvSpPr>
                <p:cNvPr id="12" name="Téglalap: lekerekített 11">
                  <a:extLst>
                    <a:ext uri="{FF2B5EF4-FFF2-40B4-BE49-F238E27FC236}">
                      <a16:creationId xmlns:a16="http://schemas.microsoft.com/office/drawing/2014/main" id="{7653A169-B46B-4BD3-DE80-01171FCE2FC8}"/>
                    </a:ext>
                  </a:extLst>
                </p:cNvPr>
                <p:cNvSpPr/>
                <p:nvPr/>
              </p:nvSpPr>
              <p:spPr>
                <a:xfrm>
                  <a:off x="1168806" y="1400560"/>
                  <a:ext cx="1838425" cy="7237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B6321"/>
                </a:solidFill>
                <a:ln w="412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600" dirty="0">
                      <a:latin typeface="Aptos Narrow" panose="020B0004020202020204" pitchFamily="34" charset="0"/>
                    </a:rPr>
                    <a:t>Zöldségfélék</a:t>
                  </a:r>
                </a:p>
                <a:p>
                  <a:pPr algn="ctr"/>
                  <a:r>
                    <a:rPr lang="hu-HU" sz="1600" dirty="0">
                      <a:latin typeface="Aptos Narrow" panose="020B0004020202020204" pitchFamily="34" charset="0"/>
                    </a:rPr>
                    <a:t>4%</a:t>
                  </a:r>
                </a:p>
              </p:txBody>
            </p:sp>
            <p:sp>
              <p:nvSpPr>
                <p:cNvPr id="16" name="Téglalap: lekerekített 15">
                  <a:extLst>
                    <a:ext uri="{FF2B5EF4-FFF2-40B4-BE49-F238E27FC236}">
                      <a16:creationId xmlns:a16="http://schemas.microsoft.com/office/drawing/2014/main" id="{45B72F9D-B68B-0C73-5A37-91A8B5E6ED08}"/>
                    </a:ext>
                  </a:extLst>
                </p:cNvPr>
                <p:cNvSpPr/>
                <p:nvPr/>
              </p:nvSpPr>
              <p:spPr>
                <a:xfrm>
                  <a:off x="98798" y="3649506"/>
                  <a:ext cx="1838425" cy="93365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2314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600" dirty="0">
                      <a:latin typeface="Aptos Narrow" panose="020B0004020202020204" pitchFamily="34" charset="0"/>
                    </a:rPr>
                    <a:t>Növényi olaj</a:t>
                  </a:r>
                </a:p>
                <a:p>
                  <a:pPr algn="ctr"/>
                  <a:r>
                    <a:rPr lang="hu-HU" sz="1600" dirty="0">
                      <a:latin typeface="Aptos Narrow" panose="020B0004020202020204" pitchFamily="34" charset="0"/>
                    </a:rPr>
                    <a:t>10%</a:t>
                  </a:r>
                </a:p>
              </p:txBody>
            </p:sp>
          </p:grpSp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DDA20DA3-320E-0698-3893-F345BF68FA66}"/>
                  </a:ext>
                </a:extLst>
              </p:cNvPr>
              <p:cNvSpPr/>
              <p:nvPr/>
            </p:nvSpPr>
            <p:spPr>
              <a:xfrm>
                <a:off x="2657010" y="2960138"/>
                <a:ext cx="1361242" cy="1361242"/>
              </a:xfrm>
              <a:prstGeom prst="ellipse">
                <a:avLst/>
              </a:prstGeom>
              <a:solidFill>
                <a:schemeClr val="accent6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b="1" dirty="0"/>
                  <a:t>VILÁG</a:t>
                </a:r>
              </a:p>
            </p:txBody>
          </p:sp>
        </p:grpSp>
        <p:cxnSp>
          <p:nvCxnSpPr>
            <p:cNvPr id="19" name="Egyenes összekötő nyíllal 18">
              <a:extLst>
                <a:ext uri="{FF2B5EF4-FFF2-40B4-BE49-F238E27FC236}">
                  <a16:creationId xmlns:a16="http://schemas.microsoft.com/office/drawing/2014/main" id="{D85FC45A-A5E2-7525-FBEA-30B6B40FAB64}"/>
                </a:ext>
              </a:extLst>
            </p:cNvPr>
            <p:cNvCxnSpPr>
              <a:cxnSpLocks/>
              <a:stCxn id="9" idx="2"/>
              <a:endCxn id="10" idx="3"/>
            </p:cNvCxnSpPr>
            <p:nvPr/>
          </p:nvCxnSpPr>
          <p:spPr>
            <a:xfrm flipH="1">
              <a:off x="3515158" y="3357029"/>
              <a:ext cx="1891607" cy="2288336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76BD2779-917C-26F0-5500-9D270DEE45E4}"/>
              </a:ext>
            </a:extLst>
          </p:cNvPr>
          <p:cNvGrpSpPr/>
          <p:nvPr/>
        </p:nvGrpSpPr>
        <p:grpSpPr>
          <a:xfrm>
            <a:off x="6803590" y="2347604"/>
            <a:ext cx="4906064" cy="4022124"/>
            <a:chOff x="6657054" y="2040556"/>
            <a:chExt cx="4906064" cy="4022124"/>
          </a:xfrm>
        </p:grpSpPr>
        <p:grpSp>
          <p:nvGrpSpPr>
            <p:cNvPr id="26" name="Csoportba foglalás 25">
              <a:extLst>
                <a:ext uri="{FF2B5EF4-FFF2-40B4-BE49-F238E27FC236}">
                  <a16:creationId xmlns:a16="http://schemas.microsoft.com/office/drawing/2014/main" id="{90CB646E-7FD4-A3F2-8808-B5CCE56ACCF1}"/>
                </a:ext>
              </a:extLst>
            </p:cNvPr>
            <p:cNvGrpSpPr/>
            <p:nvPr/>
          </p:nvGrpSpPr>
          <p:grpSpPr>
            <a:xfrm>
              <a:off x="6657054" y="2040556"/>
              <a:ext cx="4906064" cy="4022124"/>
              <a:chOff x="5872352" y="1397236"/>
              <a:chExt cx="5690766" cy="4665444"/>
            </a:xfrm>
          </p:grpSpPr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17C2D4B3-495A-2E24-8147-43253C50A15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8289692"/>
                  </p:ext>
                </p:extLst>
              </p:nvPr>
            </p:nvGraphicFramePr>
            <p:xfrm>
              <a:off x="6163118" y="1489506"/>
              <a:ext cx="5400000" cy="43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3355D23E-ADA0-4696-3991-D5CA19B11147}"/>
                  </a:ext>
                </a:extLst>
              </p:cNvPr>
              <p:cNvSpPr/>
              <p:nvPr/>
            </p:nvSpPr>
            <p:spPr>
              <a:xfrm>
                <a:off x="8094596" y="2880982"/>
                <a:ext cx="1536980" cy="153698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b="1" dirty="0"/>
                  <a:t>EU27</a:t>
                </a:r>
              </a:p>
            </p:txBody>
          </p:sp>
          <p:sp>
            <p:nvSpPr>
              <p:cNvPr id="13" name="Téglalap: lekerekített 12">
                <a:extLst>
                  <a:ext uri="{FF2B5EF4-FFF2-40B4-BE49-F238E27FC236}">
                    <a16:creationId xmlns:a16="http://schemas.microsoft.com/office/drawing/2014/main" id="{8979FADB-30F0-0963-A4AB-F660F6265B1D}"/>
                  </a:ext>
                </a:extLst>
              </p:cNvPr>
              <p:cNvSpPr/>
              <p:nvPr/>
            </p:nvSpPr>
            <p:spPr>
              <a:xfrm>
                <a:off x="9724693" y="1892853"/>
                <a:ext cx="1838425" cy="933651"/>
              </a:xfrm>
              <a:prstGeom prst="roundRect">
                <a:avLst>
                  <a:gd name="adj" fmla="val 50000"/>
                </a:avLst>
              </a:prstGeom>
              <a:solidFill>
                <a:srgbClr val="2A5C6A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b="1" dirty="0">
                    <a:latin typeface="Aptos Narrow" panose="020B0004020202020204" pitchFamily="34" charset="0"/>
                  </a:rPr>
                  <a:t>Állati termékek</a:t>
                </a:r>
              </a:p>
              <a:p>
                <a:pPr algn="ctr"/>
                <a:r>
                  <a:rPr lang="hu-HU" sz="1600" b="1" dirty="0">
                    <a:latin typeface="Aptos Narrow" panose="020B0004020202020204" pitchFamily="34" charset="0"/>
                  </a:rPr>
                  <a:t>31%</a:t>
                </a:r>
              </a:p>
            </p:txBody>
          </p:sp>
          <p:sp>
            <p:nvSpPr>
              <p:cNvPr id="14" name="Téglalap: lekerekített 13">
                <a:extLst>
                  <a:ext uri="{FF2B5EF4-FFF2-40B4-BE49-F238E27FC236}">
                    <a16:creationId xmlns:a16="http://schemas.microsoft.com/office/drawing/2014/main" id="{D9D402DF-51E5-D209-1E25-58AD2D7D0550}"/>
                  </a:ext>
                </a:extLst>
              </p:cNvPr>
              <p:cNvSpPr/>
              <p:nvPr/>
            </p:nvSpPr>
            <p:spPr>
              <a:xfrm>
                <a:off x="8538209" y="5129029"/>
                <a:ext cx="1838425" cy="933651"/>
              </a:xfrm>
              <a:prstGeom prst="roundRect">
                <a:avLst>
                  <a:gd name="adj" fmla="val 50000"/>
                </a:avLst>
              </a:prstGeom>
              <a:solidFill>
                <a:srgbClr val="12A53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dirty="0">
                    <a:latin typeface="Aptos Narrow" panose="020B0004020202020204" pitchFamily="34" charset="0"/>
                  </a:rPr>
                  <a:t>Gabonafélék</a:t>
                </a:r>
              </a:p>
              <a:p>
                <a:pPr algn="ctr"/>
                <a:r>
                  <a:rPr lang="hu-HU" sz="1600" dirty="0">
                    <a:latin typeface="Aptos Narrow" panose="020B0004020202020204" pitchFamily="34" charset="0"/>
                  </a:rPr>
                  <a:t>25%</a:t>
                </a:r>
              </a:p>
            </p:txBody>
          </p:sp>
          <p:sp>
            <p:nvSpPr>
              <p:cNvPr id="15" name="Téglalap: lekerekített 14">
                <a:extLst>
                  <a:ext uri="{FF2B5EF4-FFF2-40B4-BE49-F238E27FC236}">
                    <a16:creationId xmlns:a16="http://schemas.microsoft.com/office/drawing/2014/main" id="{50928670-0C97-E765-7101-43E4ED2BB785}"/>
                  </a:ext>
                </a:extLst>
              </p:cNvPr>
              <p:cNvSpPr/>
              <p:nvPr/>
            </p:nvSpPr>
            <p:spPr>
              <a:xfrm>
                <a:off x="6699784" y="1397236"/>
                <a:ext cx="1838425" cy="723729"/>
              </a:xfrm>
              <a:prstGeom prst="roundRect">
                <a:avLst>
                  <a:gd name="adj" fmla="val 50000"/>
                </a:avLst>
              </a:prstGeom>
              <a:solidFill>
                <a:srgbClr val="0B632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dirty="0">
                    <a:latin typeface="Aptos Narrow" panose="020B0004020202020204" pitchFamily="34" charset="0"/>
                  </a:rPr>
                  <a:t>Zöldségfélék</a:t>
                </a:r>
              </a:p>
              <a:p>
                <a:pPr algn="ctr"/>
                <a:r>
                  <a:rPr lang="hu-HU" sz="1600" dirty="0">
                    <a:latin typeface="Aptos Narrow" panose="020B0004020202020204" pitchFamily="34" charset="0"/>
                  </a:rPr>
                  <a:t>2%</a:t>
                </a:r>
              </a:p>
            </p:txBody>
          </p:sp>
          <p:sp>
            <p:nvSpPr>
              <p:cNvPr id="17" name="Téglalap: lekerekített 16">
                <a:extLst>
                  <a:ext uri="{FF2B5EF4-FFF2-40B4-BE49-F238E27FC236}">
                    <a16:creationId xmlns:a16="http://schemas.microsoft.com/office/drawing/2014/main" id="{414301E3-648E-E0D5-63FE-3CEB36A0F7CF}"/>
                  </a:ext>
                </a:extLst>
              </p:cNvPr>
              <p:cNvSpPr/>
              <p:nvPr/>
            </p:nvSpPr>
            <p:spPr>
              <a:xfrm>
                <a:off x="5872352" y="3786506"/>
                <a:ext cx="1838425" cy="933651"/>
              </a:xfrm>
              <a:prstGeom prst="roundRect">
                <a:avLst>
                  <a:gd name="adj" fmla="val 50000"/>
                </a:avLst>
              </a:prstGeom>
              <a:solidFill>
                <a:srgbClr val="02314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600" dirty="0">
                    <a:latin typeface="Aptos Narrow" panose="020B0004020202020204" pitchFamily="34" charset="0"/>
                  </a:rPr>
                  <a:t>Növényi olaj</a:t>
                </a:r>
              </a:p>
              <a:p>
                <a:pPr algn="ctr"/>
                <a:r>
                  <a:rPr lang="hu-HU" sz="1600" dirty="0">
                    <a:latin typeface="Aptos Narrow" panose="020B0004020202020204" pitchFamily="34" charset="0"/>
                  </a:rPr>
                  <a:t>14%</a:t>
                </a:r>
              </a:p>
            </p:txBody>
          </p:sp>
        </p:grpSp>
        <p:cxnSp>
          <p:nvCxnSpPr>
            <p:cNvPr id="20" name="Egyenes összekötő nyíllal 19">
              <a:extLst>
                <a:ext uri="{FF2B5EF4-FFF2-40B4-BE49-F238E27FC236}">
                  <a16:creationId xmlns:a16="http://schemas.microsoft.com/office/drawing/2014/main" id="{A4CABA39-D8A3-0CE6-5562-8213CDFE88EF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 flipH="1">
              <a:off x="9747777" y="3272741"/>
              <a:ext cx="1022879" cy="1985030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0D181E75-A890-BA65-865B-F6469A8BD072}"/>
              </a:ext>
            </a:extLst>
          </p:cNvPr>
          <p:cNvSpPr txBox="1"/>
          <p:nvPr/>
        </p:nvSpPr>
        <p:spPr>
          <a:xfrm>
            <a:off x="4427622" y="6435463"/>
            <a:ext cx="4626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>
                <a:latin typeface="Aptos Narrow" panose="020B0004020202020204" pitchFamily="34" charset="0"/>
              </a:rPr>
              <a:t>Fogyasztási megoszlás bevitt kalória alapján. Forrás: FAO alapján saját számítás</a:t>
            </a:r>
          </a:p>
        </p:txBody>
      </p:sp>
    </p:spTree>
    <p:extLst>
      <p:ext uri="{BB962C8B-B14F-4D97-AF65-F5344CB8AC3E}">
        <p14:creationId xmlns:p14="http://schemas.microsoft.com/office/powerpoint/2010/main" val="423976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92B9245-331B-7FCC-AF82-08F0550F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 l="34823" r="21244" b="17004"/>
          <a:stretch/>
        </p:blipFill>
        <p:spPr>
          <a:xfrm>
            <a:off x="4876518" y="-52451"/>
            <a:ext cx="5963055" cy="585616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B0DC36B-E156-0A88-0463-40E6847F5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611242"/>
              </p:ext>
            </p:extLst>
          </p:nvPr>
        </p:nvGraphicFramePr>
        <p:xfrm>
          <a:off x="0" y="0"/>
          <a:ext cx="12191999" cy="585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ím 2">
            <a:extLst>
              <a:ext uri="{FF2B5EF4-FFF2-40B4-BE49-F238E27FC236}">
                <a16:creationId xmlns:a16="http://schemas.microsoft.com/office/drawing/2014/main" id="{50CADC8C-547E-32B6-9E4E-D50B8DA1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03" y="-581640"/>
            <a:ext cx="9182735" cy="1652451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  <a:t>Zöldségben önellátottsági szint felett termelünk</a:t>
            </a:r>
            <a:br>
              <a:rPr lang="hu-HU" sz="32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hu-HU" sz="2000" b="0" dirty="0">
                <a:solidFill>
                  <a:schemeClr val="tx1"/>
                </a:solidFill>
                <a:latin typeface="Aptos" panose="020B0004020202020204" pitchFamily="34" charset="0"/>
              </a:rPr>
              <a:t>Friss fogyasztásra szánt zöldségekből elsődleges feladat a belső piac ellátása!</a:t>
            </a:r>
            <a:endParaRPr lang="hu-HU" sz="3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65EA354-677A-3F7A-D8D7-826276FFCE74}"/>
              </a:ext>
            </a:extLst>
          </p:cNvPr>
          <p:cNvSpPr txBox="1"/>
          <p:nvPr/>
        </p:nvSpPr>
        <p:spPr>
          <a:xfrm>
            <a:off x="2976508" y="6435463"/>
            <a:ext cx="74061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i="1" dirty="0">
                <a:latin typeface="Aptos Narrow" panose="020B0004020202020204" pitchFamily="34" charset="0"/>
              </a:rPr>
              <a:t>EU 27 tagállamok önellátottsági szintje zöldségfélékből és zöldségtermékekből. Forrás: FAO alapján saját számítás 2019-2021 évek</a:t>
            </a:r>
          </a:p>
        </p:txBody>
      </p:sp>
      <p:pic>
        <p:nvPicPr>
          <p:cNvPr id="9" name="Ábra 8" descr="Búza egyszínű kitöltéssel">
            <a:extLst>
              <a:ext uri="{FF2B5EF4-FFF2-40B4-BE49-F238E27FC236}">
                <a16:creationId xmlns:a16="http://schemas.microsoft.com/office/drawing/2014/main" id="{69D798E8-307C-3FC9-27C2-583F8707F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122" y="2097157"/>
            <a:ext cx="457200" cy="457200"/>
          </a:xfrm>
          <a:prstGeom prst="rect">
            <a:avLst/>
          </a:prstGeom>
        </p:spPr>
      </p:pic>
      <p:pic>
        <p:nvPicPr>
          <p:cNvPr id="11" name="Ábra 10" descr="Felkiáltójel egyszínű kitöltéssel">
            <a:extLst>
              <a:ext uri="{FF2B5EF4-FFF2-40B4-BE49-F238E27FC236}">
                <a16:creationId xmlns:a16="http://schemas.microsoft.com/office/drawing/2014/main" id="{0C499590-6AD6-A7DD-A9BB-A21DDF99D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5122" y="165011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7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>
            <a:extLst>
              <a:ext uri="{FF2B5EF4-FFF2-40B4-BE49-F238E27FC236}">
                <a16:creationId xmlns:a16="http://schemas.microsoft.com/office/drawing/2014/main" id="{50CADC8C-547E-32B6-9E4E-D50B8DA1D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403" y="-581640"/>
            <a:ext cx="9827658" cy="1652451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Aptos" panose="020B0004020202020204" pitchFamily="34" charset="0"/>
              </a:rPr>
              <a:t>Miért hiszünk kiemelten a hazai zöldségágazatban?</a:t>
            </a:r>
            <a:br>
              <a:rPr lang="hu-HU" sz="32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hu-HU" sz="2000" b="0" dirty="0">
                <a:solidFill>
                  <a:schemeClr val="bg1"/>
                </a:solidFill>
                <a:latin typeface="Aptos" panose="020B0004020202020204" pitchFamily="34" charset="0"/>
              </a:rPr>
              <a:t>Azon belül kiemelten a hajtatott kertészeti termelésben?</a:t>
            </a:r>
            <a:endParaRPr lang="hu-HU" sz="3200" b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06B61B51-2592-167E-B167-5973BCFF8E12}"/>
              </a:ext>
            </a:extLst>
          </p:cNvPr>
          <p:cNvGrpSpPr/>
          <p:nvPr/>
        </p:nvGrpSpPr>
        <p:grpSpPr>
          <a:xfrm>
            <a:off x="0" y="1845242"/>
            <a:ext cx="12294701" cy="720000"/>
            <a:chOff x="0" y="1845242"/>
            <a:chExt cx="12294701" cy="720000"/>
          </a:xfrm>
        </p:grpSpPr>
        <p:sp>
          <p:nvSpPr>
            <p:cNvPr id="47" name="Téglalap 46">
              <a:extLst>
                <a:ext uri="{FF2B5EF4-FFF2-40B4-BE49-F238E27FC236}">
                  <a16:creationId xmlns:a16="http://schemas.microsoft.com/office/drawing/2014/main" id="{73CE26C1-7122-08CB-F0D7-ADF3CC6223DC}"/>
                </a:ext>
              </a:extLst>
            </p:cNvPr>
            <p:cNvSpPr/>
            <p:nvPr/>
          </p:nvSpPr>
          <p:spPr>
            <a:xfrm flipV="1">
              <a:off x="1321904" y="1880364"/>
              <a:ext cx="10972797" cy="649757"/>
            </a:xfrm>
            <a:prstGeom prst="rect">
              <a:avLst/>
            </a:prstGeom>
            <a:solidFill>
              <a:srgbClr val="F69F1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/>
            </a:p>
          </p:txBody>
        </p:sp>
        <p:grpSp>
          <p:nvGrpSpPr>
            <p:cNvPr id="59" name="Csoportba foglalás 58">
              <a:extLst>
                <a:ext uri="{FF2B5EF4-FFF2-40B4-BE49-F238E27FC236}">
                  <a16:creationId xmlns:a16="http://schemas.microsoft.com/office/drawing/2014/main" id="{C43C5161-D9F5-9BBE-FEE0-83BB1677E206}"/>
                </a:ext>
              </a:extLst>
            </p:cNvPr>
            <p:cNvGrpSpPr/>
            <p:nvPr/>
          </p:nvGrpSpPr>
          <p:grpSpPr>
            <a:xfrm>
              <a:off x="0" y="1845242"/>
              <a:ext cx="11897139" cy="720000"/>
              <a:chOff x="0" y="1840816"/>
              <a:chExt cx="11897139" cy="720000"/>
            </a:xfrm>
          </p:grpSpPr>
          <p:grpSp>
            <p:nvGrpSpPr>
              <p:cNvPr id="52" name="Csoportba foglalás 51">
                <a:extLst>
                  <a:ext uri="{FF2B5EF4-FFF2-40B4-BE49-F238E27FC236}">
                    <a16:creationId xmlns:a16="http://schemas.microsoft.com/office/drawing/2014/main" id="{CEEA11D2-778D-31C8-0E39-2D9DD0FCE27F}"/>
                  </a:ext>
                </a:extLst>
              </p:cNvPr>
              <p:cNvGrpSpPr/>
              <p:nvPr/>
            </p:nvGrpSpPr>
            <p:grpSpPr>
              <a:xfrm>
                <a:off x="0" y="1875938"/>
                <a:ext cx="11897139" cy="654187"/>
                <a:chOff x="0" y="1875938"/>
                <a:chExt cx="11897139" cy="654187"/>
              </a:xfrm>
            </p:grpSpPr>
            <p:grpSp>
              <p:nvGrpSpPr>
                <p:cNvPr id="18" name="Csoportba foglalás 17">
                  <a:extLst>
                    <a:ext uri="{FF2B5EF4-FFF2-40B4-BE49-F238E27FC236}">
                      <a16:creationId xmlns:a16="http://schemas.microsoft.com/office/drawing/2014/main" id="{5C9A2324-4F21-4960-5F43-3B8F11FADE77}"/>
                    </a:ext>
                  </a:extLst>
                </p:cNvPr>
                <p:cNvGrpSpPr/>
                <p:nvPr/>
              </p:nvGrpSpPr>
              <p:grpSpPr>
                <a:xfrm>
                  <a:off x="1192695" y="1875940"/>
                  <a:ext cx="10704444" cy="654185"/>
                  <a:chOff x="450469" y="2941157"/>
                  <a:chExt cx="7951260" cy="5374469"/>
                </a:xfrm>
                <a:noFill/>
              </p:grpSpPr>
              <p:sp>
                <p:nvSpPr>
                  <p:cNvPr id="19" name="Szövegdoboz 18">
                    <a:extLst>
                      <a:ext uri="{FF2B5EF4-FFF2-40B4-BE49-F238E27FC236}">
                        <a16:creationId xmlns:a16="http://schemas.microsoft.com/office/drawing/2014/main" id="{A55BBC84-23D5-0DD4-BC23-F3C82B25E1AC}"/>
                      </a:ext>
                    </a:extLst>
                  </p:cNvPr>
                  <p:cNvSpPr txBox="1"/>
                  <p:nvPr/>
                </p:nvSpPr>
                <p:spPr>
                  <a:xfrm>
                    <a:off x="450469" y="2941157"/>
                    <a:ext cx="7951260" cy="5374469"/>
                  </a:xfrm>
                  <a:prstGeom prst="rect">
                    <a:avLst/>
                  </a:prstGeom>
                  <a:grpFill/>
                </p:spPr>
                <p:txBody>
                  <a:bodyPr wrap="square" lIns="216000" rIns="36000" rtlCol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hu-HU" b="1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rPr>
                      <a:t>Mert zöldségterméket exportálni tudunk világszinten, a friss fogyasztásra szánt termékek körében viszont kulcskérdés a belföldi piac ellátása!</a:t>
                    </a:r>
                    <a:endParaRPr kumimoji="0" lang="hu-HU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cs typeface="Calibri Light" panose="020F0302020204030204" pitchFamily="34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hu-HU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ptos Narrow" panose="020B0004020202020204" pitchFamily="34" charset="0"/>
                      <a:cs typeface="Calibri Light" panose="020F0302020204030204" pitchFamily="34" charset="0"/>
                    </a:endParaRPr>
                  </a:p>
                </p:txBody>
              </p:sp>
              <p:cxnSp>
                <p:nvCxnSpPr>
                  <p:cNvPr id="20" name="Egyenes összekötő 19">
                    <a:extLst>
                      <a:ext uri="{FF2B5EF4-FFF2-40B4-BE49-F238E27FC236}">
                        <a16:creationId xmlns:a16="http://schemas.microsoft.com/office/drawing/2014/main" id="{87BB244F-53BD-6E4E-D0A5-4A85691429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469" y="2977519"/>
                    <a:ext cx="0" cy="5338107"/>
                  </a:xfrm>
                  <a:prstGeom prst="line">
                    <a:avLst/>
                  </a:prstGeom>
                  <a:grpFill/>
                  <a:ln w="412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Téglalap 42">
                  <a:extLst>
                    <a:ext uri="{FF2B5EF4-FFF2-40B4-BE49-F238E27FC236}">
                      <a16:creationId xmlns:a16="http://schemas.microsoft.com/office/drawing/2014/main" id="{C7D2A0CE-76ED-6A30-E08F-19F2A30E96C5}"/>
                    </a:ext>
                  </a:extLst>
                </p:cNvPr>
                <p:cNvSpPr/>
                <p:nvPr/>
              </p:nvSpPr>
              <p:spPr>
                <a:xfrm flipV="1">
                  <a:off x="0" y="1875938"/>
                  <a:ext cx="983974" cy="649757"/>
                </a:xfrm>
                <a:prstGeom prst="rect">
                  <a:avLst/>
                </a:prstGeom>
                <a:solidFill>
                  <a:srgbClr val="F69F1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pic>
            <p:nvPicPr>
              <p:cNvPr id="57" name="Ábra 56" descr="Bevásárlókosár körvonalas">
                <a:extLst>
                  <a:ext uri="{FF2B5EF4-FFF2-40B4-BE49-F238E27FC236}">
                    <a16:creationId xmlns:a16="http://schemas.microsoft.com/office/drawing/2014/main" id="{ED14E624-3186-7E32-FE43-EFC02C114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31987" y="1840816"/>
                <a:ext cx="720000" cy="720000"/>
              </a:xfrm>
              <a:prstGeom prst="rect">
                <a:avLst/>
              </a:prstGeom>
            </p:spPr>
          </p:pic>
        </p:grpSp>
      </p:grp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CB9613D3-37EB-BBFB-8A21-3378EE9AAC22}"/>
              </a:ext>
            </a:extLst>
          </p:cNvPr>
          <p:cNvGrpSpPr/>
          <p:nvPr/>
        </p:nvGrpSpPr>
        <p:grpSpPr>
          <a:xfrm>
            <a:off x="0" y="2715277"/>
            <a:ext cx="12294701" cy="720000"/>
            <a:chOff x="0" y="2739693"/>
            <a:chExt cx="12294701" cy="720000"/>
          </a:xfrm>
        </p:grpSpPr>
        <p:sp>
          <p:nvSpPr>
            <p:cNvPr id="49" name="Téglalap 48">
              <a:extLst>
                <a:ext uri="{FF2B5EF4-FFF2-40B4-BE49-F238E27FC236}">
                  <a16:creationId xmlns:a16="http://schemas.microsoft.com/office/drawing/2014/main" id="{593CCE6B-89C1-42DE-CD51-F304BCD81B11}"/>
                </a:ext>
              </a:extLst>
            </p:cNvPr>
            <p:cNvSpPr/>
            <p:nvPr/>
          </p:nvSpPr>
          <p:spPr>
            <a:xfrm flipV="1">
              <a:off x="1321904" y="2779243"/>
              <a:ext cx="10972797" cy="649757"/>
            </a:xfrm>
            <a:prstGeom prst="rect">
              <a:avLst/>
            </a:prstGeom>
            <a:solidFill>
              <a:srgbClr val="F69F1C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b="1" dirty="0"/>
            </a:p>
          </p:txBody>
        </p:sp>
        <p:grpSp>
          <p:nvGrpSpPr>
            <p:cNvPr id="53" name="Csoportba foglalás 52">
              <a:extLst>
                <a:ext uri="{FF2B5EF4-FFF2-40B4-BE49-F238E27FC236}">
                  <a16:creationId xmlns:a16="http://schemas.microsoft.com/office/drawing/2014/main" id="{24EA27AA-042F-46C8-6322-4EDC8147BB7E}"/>
                </a:ext>
              </a:extLst>
            </p:cNvPr>
            <p:cNvGrpSpPr/>
            <p:nvPr/>
          </p:nvGrpSpPr>
          <p:grpSpPr>
            <a:xfrm>
              <a:off x="0" y="2774815"/>
              <a:ext cx="11897139" cy="654185"/>
              <a:chOff x="0" y="2774815"/>
              <a:chExt cx="11897139" cy="654185"/>
            </a:xfrm>
          </p:grpSpPr>
          <p:grpSp>
            <p:nvGrpSpPr>
              <p:cNvPr id="25" name="Csoportba foglalás 24">
                <a:extLst>
                  <a:ext uri="{FF2B5EF4-FFF2-40B4-BE49-F238E27FC236}">
                    <a16:creationId xmlns:a16="http://schemas.microsoft.com/office/drawing/2014/main" id="{74D4C8D2-A4BD-6E66-B915-B9960B0E0CCA}"/>
                  </a:ext>
                </a:extLst>
              </p:cNvPr>
              <p:cNvGrpSpPr/>
              <p:nvPr/>
            </p:nvGrpSpPr>
            <p:grpSpPr>
              <a:xfrm>
                <a:off x="1192695" y="2774815"/>
                <a:ext cx="10704444" cy="654185"/>
                <a:chOff x="450469" y="2941157"/>
                <a:chExt cx="7951260" cy="5374469"/>
              </a:xfrm>
              <a:noFill/>
            </p:grpSpPr>
            <p:sp>
              <p:nvSpPr>
                <p:cNvPr id="26" name="Szövegdoboz 25">
                  <a:extLst>
                    <a:ext uri="{FF2B5EF4-FFF2-40B4-BE49-F238E27FC236}">
                      <a16:creationId xmlns:a16="http://schemas.microsoft.com/office/drawing/2014/main" id="{DFE3A2E6-FCF2-EE4E-53EB-5AFF8C2D1EE0}"/>
                    </a:ext>
                  </a:extLst>
                </p:cNvPr>
                <p:cNvSpPr txBox="1"/>
                <p:nvPr/>
              </p:nvSpPr>
              <p:spPr>
                <a:xfrm>
                  <a:off x="450469" y="2941157"/>
                  <a:ext cx="7951260" cy="5374469"/>
                </a:xfrm>
                <a:prstGeom prst="rect">
                  <a:avLst/>
                </a:prstGeom>
                <a:grpFill/>
              </p:spPr>
              <p:txBody>
                <a:bodyPr wrap="square" lIns="216000" rIns="36000" rtlCol="0" anchor="ctr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u-HU" b="1" i="1" dirty="0">
                      <a:solidFill>
                        <a:schemeClr val="bg1"/>
                      </a:solidFill>
                      <a:latin typeface="Aptos" panose="020B0004020202020204" pitchFamily="34" charset="0"/>
                      <a:cs typeface="Calibri" panose="020F0502020204030204" pitchFamily="34" charset="0"/>
                    </a:rPr>
                    <a:t>Mert a jövőben a „trendi” lesz nagyobb arányban zöldséget fogyasztani.</a:t>
                  </a:r>
                  <a:endParaRPr kumimoji="0" lang="hu-HU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0B0004020202020204" pitchFamily="34" charset="0"/>
                    <a:cs typeface="Calibri Light" panose="020F0302020204030204" pitchFamily="34" charset="0"/>
                  </a:endParaRPr>
                </a:p>
              </p:txBody>
            </p:sp>
            <p:cxnSp>
              <p:nvCxnSpPr>
                <p:cNvPr id="27" name="Egyenes összekötő 26">
                  <a:extLst>
                    <a:ext uri="{FF2B5EF4-FFF2-40B4-BE49-F238E27FC236}">
                      <a16:creationId xmlns:a16="http://schemas.microsoft.com/office/drawing/2014/main" id="{4FC27528-159C-C16A-C7C6-D0AEA06D76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469" y="2977519"/>
                  <a:ext cx="0" cy="5338107"/>
                </a:xfrm>
                <a:prstGeom prst="line">
                  <a:avLst/>
                </a:prstGeom>
                <a:grpFill/>
                <a:ln w="412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églalap 43">
                <a:extLst>
                  <a:ext uri="{FF2B5EF4-FFF2-40B4-BE49-F238E27FC236}">
                    <a16:creationId xmlns:a16="http://schemas.microsoft.com/office/drawing/2014/main" id="{4A82DF4D-EEED-6810-3982-5BF098FECEC8}"/>
                  </a:ext>
                </a:extLst>
              </p:cNvPr>
              <p:cNvSpPr/>
              <p:nvPr/>
            </p:nvSpPr>
            <p:spPr>
              <a:xfrm flipV="1">
                <a:off x="0" y="2774815"/>
                <a:ext cx="983974" cy="649757"/>
              </a:xfrm>
              <a:prstGeom prst="rect">
                <a:avLst/>
              </a:prstGeom>
              <a:solidFill>
                <a:srgbClr val="F69F1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61" name="Ábra 60" descr="Iskolás fiú körvonalas">
              <a:extLst>
                <a:ext uri="{FF2B5EF4-FFF2-40B4-BE49-F238E27FC236}">
                  <a16:creationId xmlns:a16="http://schemas.microsoft.com/office/drawing/2014/main" id="{F8F3F2F8-EC8E-CF19-E88D-42508A6B0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1987" y="2739693"/>
              <a:ext cx="720000" cy="720000"/>
            </a:xfrm>
            <a:prstGeom prst="rect">
              <a:avLst/>
            </a:prstGeom>
          </p:spPr>
        </p:pic>
      </p:grp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B7CAAB55-DA54-A07B-EBDD-8F499CFA8741}"/>
              </a:ext>
            </a:extLst>
          </p:cNvPr>
          <p:cNvGrpSpPr/>
          <p:nvPr/>
        </p:nvGrpSpPr>
        <p:grpSpPr>
          <a:xfrm>
            <a:off x="0" y="3632962"/>
            <a:ext cx="12294701" cy="720000"/>
            <a:chOff x="0" y="3632962"/>
            <a:chExt cx="12294701" cy="720000"/>
          </a:xfrm>
        </p:grpSpPr>
        <p:grpSp>
          <p:nvGrpSpPr>
            <p:cNvPr id="64" name="Csoportba foglalás 63">
              <a:extLst>
                <a:ext uri="{FF2B5EF4-FFF2-40B4-BE49-F238E27FC236}">
                  <a16:creationId xmlns:a16="http://schemas.microsoft.com/office/drawing/2014/main" id="{6CDD39B0-E66A-58A1-C8A4-58F039E459AB}"/>
                </a:ext>
              </a:extLst>
            </p:cNvPr>
            <p:cNvGrpSpPr/>
            <p:nvPr/>
          </p:nvGrpSpPr>
          <p:grpSpPr>
            <a:xfrm>
              <a:off x="0" y="3663813"/>
              <a:ext cx="12294701" cy="654189"/>
              <a:chOff x="0" y="3673690"/>
              <a:chExt cx="12294701" cy="654189"/>
            </a:xfrm>
          </p:grpSpPr>
          <p:sp>
            <p:nvSpPr>
              <p:cNvPr id="50" name="Téglalap 49">
                <a:extLst>
                  <a:ext uri="{FF2B5EF4-FFF2-40B4-BE49-F238E27FC236}">
                    <a16:creationId xmlns:a16="http://schemas.microsoft.com/office/drawing/2014/main" id="{DB8E9BE0-557E-AA45-0047-A59A4D820865}"/>
                  </a:ext>
                </a:extLst>
              </p:cNvPr>
              <p:cNvSpPr/>
              <p:nvPr/>
            </p:nvSpPr>
            <p:spPr>
              <a:xfrm flipV="1">
                <a:off x="1321904" y="3678122"/>
                <a:ext cx="10972797" cy="649757"/>
              </a:xfrm>
              <a:prstGeom prst="rect">
                <a:avLst/>
              </a:prstGeom>
              <a:solidFill>
                <a:srgbClr val="F69F1C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 dirty="0"/>
              </a:p>
            </p:txBody>
          </p:sp>
          <p:grpSp>
            <p:nvGrpSpPr>
              <p:cNvPr id="54" name="Csoportba foglalás 53">
                <a:extLst>
                  <a:ext uri="{FF2B5EF4-FFF2-40B4-BE49-F238E27FC236}">
                    <a16:creationId xmlns:a16="http://schemas.microsoft.com/office/drawing/2014/main" id="{400ED8EB-D0FC-1FAA-1553-F4D858833D1E}"/>
                  </a:ext>
                </a:extLst>
              </p:cNvPr>
              <p:cNvGrpSpPr/>
              <p:nvPr/>
            </p:nvGrpSpPr>
            <p:grpSpPr>
              <a:xfrm>
                <a:off x="0" y="3673690"/>
                <a:ext cx="11918587" cy="654185"/>
                <a:chOff x="0" y="3673690"/>
                <a:chExt cx="11918587" cy="654185"/>
              </a:xfrm>
            </p:grpSpPr>
            <p:grpSp>
              <p:nvGrpSpPr>
                <p:cNvPr id="37" name="Csoportba foglalás 36">
                  <a:extLst>
                    <a:ext uri="{FF2B5EF4-FFF2-40B4-BE49-F238E27FC236}">
                      <a16:creationId xmlns:a16="http://schemas.microsoft.com/office/drawing/2014/main" id="{8311F3AB-C90D-F25F-4C37-19D5DD34C351}"/>
                    </a:ext>
                  </a:extLst>
                </p:cNvPr>
                <p:cNvGrpSpPr/>
                <p:nvPr/>
              </p:nvGrpSpPr>
              <p:grpSpPr>
                <a:xfrm>
                  <a:off x="1214143" y="3673690"/>
                  <a:ext cx="10704444" cy="654185"/>
                  <a:chOff x="450469" y="2941157"/>
                  <a:chExt cx="7951260" cy="5374469"/>
                </a:xfrm>
                <a:noFill/>
              </p:grpSpPr>
              <p:sp>
                <p:nvSpPr>
                  <p:cNvPr id="38" name="Szövegdoboz 37">
                    <a:extLst>
                      <a:ext uri="{FF2B5EF4-FFF2-40B4-BE49-F238E27FC236}">
                        <a16:creationId xmlns:a16="http://schemas.microsoft.com/office/drawing/2014/main" id="{A91A1167-C80A-A49D-F865-8A52AFF8E681}"/>
                      </a:ext>
                    </a:extLst>
                  </p:cNvPr>
                  <p:cNvSpPr txBox="1"/>
                  <p:nvPr/>
                </p:nvSpPr>
                <p:spPr>
                  <a:xfrm>
                    <a:off x="450469" y="2941157"/>
                    <a:ext cx="7951260" cy="5374469"/>
                  </a:xfrm>
                  <a:prstGeom prst="rect">
                    <a:avLst/>
                  </a:prstGeom>
                  <a:grpFill/>
                </p:spPr>
                <p:txBody>
                  <a:bodyPr wrap="square" lIns="216000" rIns="36000" rtlCol="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hu-HU" b="1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rPr>
                      <a:t>Mert a hajtatott kertészeti termelés tervezhető, biztonságos, „iparszerű”.</a:t>
                    </a:r>
                    <a:endParaRPr kumimoji="0" lang="hu-HU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cs typeface="Calibri Light" panose="020F0302020204030204" pitchFamily="34" charset="0"/>
                    </a:endParaRPr>
                  </a:p>
                </p:txBody>
              </p:sp>
              <p:cxnSp>
                <p:nvCxnSpPr>
                  <p:cNvPr id="39" name="Egyenes összekötő 38">
                    <a:extLst>
                      <a:ext uri="{FF2B5EF4-FFF2-40B4-BE49-F238E27FC236}">
                        <a16:creationId xmlns:a16="http://schemas.microsoft.com/office/drawing/2014/main" id="{7CCBE89A-D674-755E-621D-753D5F41D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469" y="2977519"/>
                    <a:ext cx="0" cy="5338107"/>
                  </a:xfrm>
                  <a:prstGeom prst="line">
                    <a:avLst/>
                  </a:prstGeom>
                  <a:grpFill/>
                  <a:ln w="412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Téglalap 44">
                  <a:extLst>
                    <a:ext uri="{FF2B5EF4-FFF2-40B4-BE49-F238E27FC236}">
                      <a16:creationId xmlns:a16="http://schemas.microsoft.com/office/drawing/2014/main" id="{F5F974D2-9C8F-5ABC-0178-C338A7E5FB68}"/>
                    </a:ext>
                  </a:extLst>
                </p:cNvPr>
                <p:cNvSpPr/>
                <p:nvPr/>
              </p:nvSpPr>
              <p:spPr>
                <a:xfrm flipV="1">
                  <a:off x="0" y="3673690"/>
                  <a:ext cx="983974" cy="649757"/>
                </a:xfrm>
                <a:prstGeom prst="rect">
                  <a:avLst/>
                </a:prstGeom>
                <a:solidFill>
                  <a:srgbClr val="F69F1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67" name="Ábra 66" descr="Távoli tanulás matematikai körvonalas">
              <a:extLst>
                <a:ext uri="{FF2B5EF4-FFF2-40B4-BE49-F238E27FC236}">
                  <a16:creationId xmlns:a16="http://schemas.microsoft.com/office/drawing/2014/main" id="{9640F8A2-B7AC-CA4B-83EE-E90BB396A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1987" y="3632962"/>
              <a:ext cx="720000" cy="720000"/>
            </a:xfrm>
            <a:prstGeom prst="rect">
              <a:avLst/>
            </a:prstGeom>
          </p:spPr>
        </p:pic>
      </p:grpSp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EFD43BD1-0FFF-AD19-2382-0F9FF070A9CC}"/>
              </a:ext>
            </a:extLst>
          </p:cNvPr>
          <p:cNvGrpSpPr/>
          <p:nvPr/>
        </p:nvGrpSpPr>
        <p:grpSpPr>
          <a:xfrm>
            <a:off x="0" y="4550647"/>
            <a:ext cx="12294701" cy="720000"/>
            <a:chOff x="0" y="4550647"/>
            <a:chExt cx="12294701" cy="720000"/>
          </a:xfrm>
        </p:grpSpPr>
        <p:grpSp>
          <p:nvGrpSpPr>
            <p:cNvPr id="65" name="Csoportba foglalás 64">
              <a:extLst>
                <a:ext uri="{FF2B5EF4-FFF2-40B4-BE49-F238E27FC236}">
                  <a16:creationId xmlns:a16="http://schemas.microsoft.com/office/drawing/2014/main" id="{AB37DEB0-5EB9-292A-91BE-7B4085013FEC}"/>
                </a:ext>
              </a:extLst>
            </p:cNvPr>
            <p:cNvGrpSpPr/>
            <p:nvPr/>
          </p:nvGrpSpPr>
          <p:grpSpPr>
            <a:xfrm>
              <a:off x="0" y="4572565"/>
              <a:ext cx="12294701" cy="654193"/>
              <a:chOff x="0" y="4572565"/>
              <a:chExt cx="12294701" cy="654193"/>
            </a:xfrm>
          </p:grpSpPr>
          <p:sp>
            <p:nvSpPr>
              <p:cNvPr id="51" name="Téglalap 50">
                <a:extLst>
                  <a:ext uri="{FF2B5EF4-FFF2-40B4-BE49-F238E27FC236}">
                    <a16:creationId xmlns:a16="http://schemas.microsoft.com/office/drawing/2014/main" id="{028CA178-13B9-B1C0-BC4A-45D57E132EC6}"/>
                  </a:ext>
                </a:extLst>
              </p:cNvPr>
              <p:cNvSpPr/>
              <p:nvPr/>
            </p:nvSpPr>
            <p:spPr>
              <a:xfrm flipV="1">
                <a:off x="1321904" y="4577001"/>
                <a:ext cx="10972797" cy="649757"/>
              </a:xfrm>
              <a:prstGeom prst="rect">
                <a:avLst/>
              </a:prstGeom>
              <a:solidFill>
                <a:srgbClr val="F69F1C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b="1" dirty="0"/>
              </a:p>
            </p:txBody>
          </p:sp>
          <p:grpSp>
            <p:nvGrpSpPr>
              <p:cNvPr id="55" name="Csoportba foglalás 54">
                <a:extLst>
                  <a:ext uri="{FF2B5EF4-FFF2-40B4-BE49-F238E27FC236}">
                    <a16:creationId xmlns:a16="http://schemas.microsoft.com/office/drawing/2014/main" id="{DCB1608D-94F6-EEBA-61C6-E54D03091E08}"/>
                  </a:ext>
                </a:extLst>
              </p:cNvPr>
              <p:cNvGrpSpPr/>
              <p:nvPr/>
            </p:nvGrpSpPr>
            <p:grpSpPr>
              <a:xfrm>
                <a:off x="0" y="4572565"/>
                <a:ext cx="11918587" cy="654185"/>
                <a:chOff x="0" y="4572565"/>
                <a:chExt cx="11918587" cy="654185"/>
              </a:xfrm>
            </p:grpSpPr>
            <p:grpSp>
              <p:nvGrpSpPr>
                <p:cNvPr id="40" name="Csoportba foglalás 39">
                  <a:extLst>
                    <a:ext uri="{FF2B5EF4-FFF2-40B4-BE49-F238E27FC236}">
                      <a16:creationId xmlns:a16="http://schemas.microsoft.com/office/drawing/2014/main" id="{C42460C3-4AB6-0FAC-7643-D7CDDB47ACDC}"/>
                    </a:ext>
                  </a:extLst>
                </p:cNvPr>
                <p:cNvGrpSpPr/>
                <p:nvPr/>
              </p:nvGrpSpPr>
              <p:grpSpPr>
                <a:xfrm>
                  <a:off x="1214143" y="4572565"/>
                  <a:ext cx="10704444" cy="654185"/>
                  <a:chOff x="450469" y="2941157"/>
                  <a:chExt cx="7951260" cy="5374469"/>
                </a:xfrm>
                <a:noFill/>
              </p:grpSpPr>
              <p:sp>
                <p:nvSpPr>
                  <p:cNvPr id="41" name="Szövegdoboz 40">
                    <a:extLst>
                      <a:ext uri="{FF2B5EF4-FFF2-40B4-BE49-F238E27FC236}">
                        <a16:creationId xmlns:a16="http://schemas.microsoft.com/office/drawing/2014/main" id="{4D5607A7-2DDE-CCC9-EB7D-5D6786315E7B}"/>
                      </a:ext>
                    </a:extLst>
                  </p:cNvPr>
                  <p:cNvSpPr txBox="1"/>
                  <p:nvPr/>
                </p:nvSpPr>
                <p:spPr>
                  <a:xfrm>
                    <a:off x="450469" y="2941157"/>
                    <a:ext cx="7951260" cy="5374469"/>
                  </a:xfrm>
                  <a:prstGeom prst="rect">
                    <a:avLst/>
                  </a:prstGeom>
                  <a:grpFill/>
                </p:spPr>
                <p:txBody>
                  <a:bodyPr wrap="square" lIns="216000" rIns="36000" rtlCol="0" anchor="ctr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hu-HU" b="1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rPr>
                      <a:t>Mert a hajtatott zöldségtermesztés számos jelenlegi és jövőbeli kihívásra konkrét választ ad.</a:t>
                    </a:r>
                    <a:endParaRPr kumimoji="0" lang="hu-HU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ptos" panose="020B0004020202020204" pitchFamily="34" charset="0"/>
                      <a:cs typeface="Calibri Light" panose="020F0302020204030204" pitchFamily="34" charset="0"/>
                    </a:endParaRPr>
                  </a:p>
                </p:txBody>
              </p:sp>
              <p:cxnSp>
                <p:nvCxnSpPr>
                  <p:cNvPr id="42" name="Egyenes összekötő 41">
                    <a:extLst>
                      <a:ext uri="{FF2B5EF4-FFF2-40B4-BE49-F238E27FC236}">
                        <a16:creationId xmlns:a16="http://schemas.microsoft.com/office/drawing/2014/main" id="{D3377FEB-3B2B-2755-0E9C-25BEFDA4C3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469" y="2977519"/>
                    <a:ext cx="0" cy="5338107"/>
                  </a:xfrm>
                  <a:prstGeom prst="line">
                    <a:avLst/>
                  </a:prstGeom>
                  <a:grpFill/>
                  <a:ln w="412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Téglalap 45">
                  <a:extLst>
                    <a:ext uri="{FF2B5EF4-FFF2-40B4-BE49-F238E27FC236}">
                      <a16:creationId xmlns:a16="http://schemas.microsoft.com/office/drawing/2014/main" id="{EA235C93-8E82-281F-BB0D-76006BFBAE91}"/>
                    </a:ext>
                  </a:extLst>
                </p:cNvPr>
                <p:cNvSpPr/>
                <p:nvPr/>
              </p:nvSpPr>
              <p:spPr>
                <a:xfrm flipV="1">
                  <a:off x="0" y="4572565"/>
                  <a:ext cx="983974" cy="649757"/>
                </a:xfrm>
                <a:prstGeom prst="rect">
                  <a:avLst/>
                </a:prstGeom>
                <a:solidFill>
                  <a:srgbClr val="F69F1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70" name="Ábra 69" descr="Jövő körvonalas">
              <a:extLst>
                <a:ext uri="{FF2B5EF4-FFF2-40B4-BE49-F238E27FC236}">
                  <a16:creationId xmlns:a16="http://schemas.microsoft.com/office/drawing/2014/main" id="{89B63269-7BF8-18BD-4C54-2A9E2849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1987" y="4550647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03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67F6F7C8-699D-1321-4719-368FA33FEF69}"/>
              </a:ext>
            </a:extLst>
          </p:cNvPr>
          <p:cNvSpPr/>
          <p:nvPr/>
        </p:nvSpPr>
        <p:spPr>
          <a:xfrm>
            <a:off x="0" y="596348"/>
            <a:ext cx="9869556" cy="1655771"/>
          </a:xfrm>
          <a:prstGeom prst="rect">
            <a:avLst/>
          </a:prstGeom>
          <a:solidFill>
            <a:srgbClr val="F69F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163C5D-D290-EC9D-C0BF-F1E701441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55" y="596348"/>
            <a:ext cx="9441601" cy="1655771"/>
          </a:xfrm>
          <a:noFill/>
        </p:spPr>
        <p:txBody>
          <a:bodyPr anchor="ctr">
            <a:normAutofit fontScale="90000"/>
          </a:bodyPr>
          <a:lstStyle/>
          <a:p>
            <a:r>
              <a:rPr lang="hu-HU" spc="-150" dirty="0">
                <a:solidFill>
                  <a:schemeClr val="tx1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MBH BANK AGRÁRCENTRUM</a:t>
            </a:r>
            <a:br>
              <a:rPr lang="hu-HU" spc="-150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hu-HU" spc="-150" dirty="0">
                <a:latin typeface="Aptos" panose="020B0004020202020204" pitchFamily="34" charset="0"/>
                <a:cs typeface="Calibri Light" panose="020F0302020204030204" pitchFamily="34" charset="0"/>
              </a:rPr>
              <a:t>A DÉLKELET-MAGYARORSZÁGI AGRÁRRÉGIÓ ÉRTÉKAJÁNLATA</a:t>
            </a:r>
            <a:endParaRPr lang="en-US" spc="-15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53D6972A-5C5E-94C6-8A5D-15A5F6980EB9}"/>
              </a:ext>
            </a:extLst>
          </p:cNvPr>
          <p:cNvGrpSpPr/>
          <p:nvPr/>
        </p:nvGrpSpPr>
        <p:grpSpPr>
          <a:xfrm>
            <a:off x="427955" y="2874206"/>
            <a:ext cx="8225221" cy="451341"/>
            <a:chOff x="450469" y="2941157"/>
            <a:chExt cx="5769262" cy="1439853"/>
          </a:xfrm>
          <a:noFill/>
        </p:grpSpPr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0AEEFA26-DDA2-40F2-2366-D21530D49028}"/>
                </a:ext>
              </a:extLst>
            </p:cNvPr>
            <p:cNvSpPr txBox="1"/>
            <p:nvPr/>
          </p:nvSpPr>
          <p:spPr>
            <a:xfrm>
              <a:off x="450469" y="2941157"/>
              <a:ext cx="5769262" cy="1439853"/>
            </a:xfrm>
            <a:prstGeom prst="rect">
              <a:avLst/>
            </a:prstGeom>
            <a:grpFill/>
          </p:spPr>
          <p:txBody>
            <a:bodyPr wrap="square" lIns="216000" rIns="36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b="1" dirty="0">
                  <a:solidFill>
                    <a:srgbClr val="FFFFFF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Kézi Zoltán</a:t>
              </a: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cs typeface="Calibri" panose="020F0502020204030204" pitchFamily="34" charset="0"/>
                </a:rPr>
                <a:t>| </a:t>
              </a:r>
              <a:r>
                <a:rPr kumimoji="0" lang="hu-H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tos" panose="020B0004020202020204" pitchFamily="34" charset="0"/>
                  <a:cs typeface="Calibri Light" panose="020F0302020204030204" pitchFamily="34" charset="0"/>
                </a:rPr>
                <a:t>Régióvezető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Narrow" panose="020B000402020202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3729B272-1210-5554-0AC8-803C0546F4CD}"/>
                </a:ext>
              </a:extLst>
            </p:cNvPr>
            <p:cNvCxnSpPr>
              <a:cxnSpLocks/>
            </p:cNvCxnSpPr>
            <p:nvPr/>
          </p:nvCxnSpPr>
          <p:spPr>
            <a:xfrm>
              <a:off x="450469" y="2977518"/>
              <a:ext cx="0" cy="1403492"/>
            </a:xfrm>
            <a:prstGeom prst="line">
              <a:avLst/>
            </a:prstGeom>
            <a:grpFill/>
            <a:ln w="412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06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>
            <a:extLst>
              <a:ext uri="{FF2B5EF4-FFF2-40B4-BE49-F238E27FC236}">
                <a16:creationId xmlns:a16="http://schemas.microsoft.com/office/drawing/2014/main" id="{5614C2E3-FCA4-56CC-3359-0538F573C9C2}"/>
              </a:ext>
            </a:extLst>
          </p:cNvPr>
          <p:cNvSpPr txBox="1">
            <a:spLocks/>
          </p:cNvSpPr>
          <p:nvPr/>
        </p:nvSpPr>
        <p:spPr>
          <a:xfrm>
            <a:off x="449403" y="-581640"/>
            <a:ext cx="9182735" cy="1652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231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u-HU" sz="3600" dirty="0">
                <a:solidFill>
                  <a:schemeClr val="bg1"/>
                </a:solidFill>
                <a:latin typeface="Aptos" panose="020B0004020202020204" pitchFamily="34" charset="0"/>
              </a:rPr>
              <a:t>Agrárökoszisztéma az Agrárcentrumokban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BBFF0C49-7A0F-6625-F41D-7D74DD84EA84}"/>
              </a:ext>
            </a:extLst>
          </p:cNvPr>
          <p:cNvSpPr/>
          <p:nvPr/>
        </p:nvSpPr>
        <p:spPr>
          <a:xfrm>
            <a:off x="5114453" y="2880372"/>
            <a:ext cx="1864092" cy="18640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cap="small" dirty="0">
                <a:latin typeface="Aptos Narrow" panose="020B0004020202020204" pitchFamily="34" charset="0"/>
              </a:rPr>
              <a:t>Agrár</a:t>
            </a:r>
          </a:p>
          <a:p>
            <a:pPr algn="ctr"/>
            <a:r>
              <a:rPr lang="hu-HU" sz="2800" b="1" cap="small" dirty="0">
                <a:latin typeface="Aptos Narrow" panose="020B0004020202020204" pitchFamily="34" charset="0"/>
              </a:rPr>
              <a:t>partner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1A2B138-B0A8-D7CB-6F50-FF1290331AD5}"/>
              </a:ext>
            </a:extLst>
          </p:cNvPr>
          <p:cNvSpPr/>
          <p:nvPr/>
        </p:nvSpPr>
        <p:spPr>
          <a:xfrm>
            <a:off x="2680018" y="1448853"/>
            <a:ext cx="1864092" cy="1337911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latin typeface="Aptos Narrow" panose="020B0004020202020204" pitchFamily="34" charset="0"/>
              </a:rPr>
              <a:t>Faktoring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01AEF943-FC4C-82FF-2DA9-AEE510ACB688}"/>
              </a:ext>
            </a:extLst>
          </p:cNvPr>
          <p:cNvSpPr/>
          <p:nvPr/>
        </p:nvSpPr>
        <p:spPr>
          <a:xfrm>
            <a:off x="2563392" y="3333355"/>
            <a:ext cx="1864092" cy="133791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rgbClr val="C00000"/>
                </a:solidFill>
                <a:latin typeface="Aptos Narrow" panose="020B0004020202020204" pitchFamily="34" charset="0"/>
              </a:rPr>
              <a:t>Pályázati lehetőségek, információ-bázis</a:t>
            </a: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11736D6-4986-CAF0-3E14-4596C4FD0F59}"/>
              </a:ext>
            </a:extLst>
          </p:cNvPr>
          <p:cNvSpPr/>
          <p:nvPr/>
        </p:nvSpPr>
        <p:spPr>
          <a:xfrm>
            <a:off x="3944732" y="4849516"/>
            <a:ext cx="1864092" cy="1337911"/>
          </a:xfrm>
          <a:prstGeom prst="ellipse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Aptos Narrow" panose="020B0004020202020204" pitchFamily="34" charset="0"/>
              </a:rPr>
              <a:t>Treasury</a:t>
            </a:r>
            <a:endParaRPr lang="hu-HU" sz="1600" dirty="0">
              <a:latin typeface="Aptos Narrow" panose="020B0004020202020204" pitchFamily="34" charset="0"/>
            </a:endParaRPr>
          </a:p>
          <a:p>
            <a:pPr algn="ctr"/>
            <a:r>
              <a:rPr lang="hu-HU" sz="1600" dirty="0">
                <a:latin typeface="Aptos Narrow" panose="020B0004020202020204" pitchFamily="34" charset="0"/>
              </a:rPr>
              <a:t>Privát bank</a:t>
            </a:r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6DFA58C5-B1D3-8AE7-77A2-B048E7375E87}"/>
              </a:ext>
            </a:extLst>
          </p:cNvPr>
          <p:cNvSpPr/>
          <p:nvPr/>
        </p:nvSpPr>
        <p:spPr>
          <a:xfrm>
            <a:off x="6208297" y="4871059"/>
            <a:ext cx="1864092" cy="1337911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ptos Narrow" panose="020B0004020202020204" pitchFamily="34" charset="0"/>
              </a:rPr>
              <a:t>Biztosítás</a:t>
            </a:r>
          </a:p>
          <a:p>
            <a:pPr algn="ctr"/>
            <a:r>
              <a:rPr lang="hu-HU" sz="1600" dirty="0">
                <a:latin typeface="Aptos Narrow" panose="020B0004020202020204" pitchFamily="34" charset="0"/>
              </a:rPr>
              <a:t>(vagyon, gép, stb.)</a:t>
            </a:r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2F8258A2-FEA7-9CC7-2412-623C9649574D}"/>
              </a:ext>
            </a:extLst>
          </p:cNvPr>
          <p:cNvSpPr/>
          <p:nvPr/>
        </p:nvSpPr>
        <p:spPr>
          <a:xfrm>
            <a:off x="7291852" y="3279957"/>
            <a:ext cx="1864092" cy="133791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ptos Narrow" panose="020B0004020202020204" pitchFamily="34" charset="0"/>
              </a:rPr>
              <a:t>Gép-</a:t>
            </a:r>
          </a:p>
          <a:p>
            <a:pPr algn="ctr"/>
            <a:r>
              <a:rPr lang="hu-HU" sz="1600" dirty="0">
                <a:latin typeface="Aptos Narrow" panose="020B0004020202020204" pitchFamily="34" charset="0"/>
              </a:rPr>
              <a:t>finanszírozás</a:t>
            </a:r>
          </a:p>
          <a:p>
            <a:pPr algn="ctr"/>
            <a:r>
              <a:rPr lang="hu-HU" sz="1600" dirty="0">
                <a:latin typeface="Aptos Narrow" panose="020B0004020202020204" pitchFamily="34" charset="0"/>
              </a:rPr>
              <a:t>(</a:t>
            </a:r>
            <a:r>
              <a:rPr lang="hu-HU" sz="1600" dirty="0" err="1">
                <a:latin typeface="Aptos Narrow" panose="020B0004020202020204" pitchFamily="34" charset="0"/>
              </a:rPr>
              <a:t>lízing+hitel</a:t>
            </a:r>
            <a:r>
              <a:rPr lang="hu-HU" sz="1600" dirty="0">
                <a:latin typeface="Aptos Narrow" panose="020B0004020202020204" pitchFamily="34" charset="0"/>
              </a:rPr>
              <a:t>)</a:t>
            </a:r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F3737559-2305-BB4B-9C87-BB7A400603AD}"/>
              </a:ext>
            </a:extLst>
          </p:cNvPr>
          <p:cNvSpPr/>
          <p:nvPr/>
        </p:nvSpPr>
        <p:spPr>
          <a:xfrm>
            <a:off x="7647890" y="1401790"/>
            <a:ext cx="1864092" cy="1337911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ptos Narrow" panose="020B0004020202020204" pitchFamily="34" charset="0"/>
              </a:rPr>
              <a:t>Hitelezés</a:t>
            </a:r>
          </a:p>
        </p:txBody>
      </p:sp>
      <p:sp>
        <p:nvSpPr>
          <p:cNvPr id="37" name="Ellipszis 36">
            <a:extLst>
              <a:ext uri="{FF2B5EF4-FFF2-40B4-BE49-F238E27FC236}">
                <a16:creationId xmlns:a16="http://schemas.microsoft.com/office/drawing/2014/main" id="{9BF40ECE-7AD4-95B5-1D8B-184A14AB9F67}"/>
              </a:ext>
            </a:extLst>
          </p:cNvPr>
          <p:cNvSpPr/>
          <p:nvPr/>
        </p:nvSpPr>
        <p:spPr>
          <a:xfrm>
            <a:off x="5063049" y="1401790"/>
            <a:ext cx="1939490" cy="1337911"/>
          </a:xfrm>
          <a:prstGeom prst="ellipse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Aptos Narrow" panose="020B0004020202020204" pitchFamily="34" charset="0"/>
              </a:rPr>
              <a:t>Forint-, deviza-</a:t>
            </a:r>
          </a:p>
          <a:p>
            <a:pPr algn="ctr"/>
            <a:r>
              <a:rPr lang="hu-HU" sz="1600" dirty="0">
                <a:latin typeface="Aptos Narrow" panose="020B0004020202020204" pitchFamily="34" charset="0"/>
              </a:rPr>
              <a:t>számlavezetés</a:t>
            </a:r>
          </a:p>
        </p:txBody>
      </p: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44619084-EECE-79DD-633B-7F6C28E12D36}"/>
              </a:ext>
            </a:extLst>
          </p:cNvPr>
          <p:cNvCxnSpPr>
            <a:stCxn id="37" idx="4"/>
            <a:endCxn id="6" idx="0"/>
          </p:cNvCxnSpPr>
          <p:nvPr/>
        </p:nvCxnSpPr>
        <p:spPr>
          <a:xfrm>
            <a:off x="6032794" y="2739701"/>
            <a:ext cx="13705" cy="1406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>
            <a:extLst>
              <a:ext uri="{FF2B5EF4-FFF2-40B4-BE49-F238E27FC236}">
                <a16:creationId xmlns:a16="http://schemas.microsoft.com/office/drawing/2014/main" id="{9CAA784F-0E7E-9790-096C-AD9541D149C0}"/>
              </a:ext>
            </a:extLst>
          </p:cNvPr>
          <p:cNvCxnSpPr>
            <a:cxnSpLocks/>
            <a:stCxn id="24" idx="3"/>
            <a:endCxn id="6" idx="7"/>
          </p:cNvCxnSpPr>
          <p:nvPr/>
        </p:nvCxnSpPr>
        <p:spPr>
          <a:xfrm flipH="1">
            <a:off x="6705555" y="2543768"/>
            <a:ext cx="1215325" cy="6095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>
            <a:extLst>
              <a:ext uri="{FF2B5EF4-FFF2-40B4-BE49-F238E27FC236}">
                <a16:creationId xmlns:a16="http://schemas.microsoft.com/office/drawing/2014/main" id="{C76B3912-1241-5E4D-BCE4-7B06859FAE21}"/>
              </a:ext>
            </a:extLst>
          </p:cNvPr>
          <p:cNvCxnSpPr>
            <a:cxnSpLocks/>
            <a:stCxn id="23" idx="2"/>
            <a:endCxn id="6" idx="6"/>
          </p:cNvCxnSpPr>
          <p:nvPr/>
        </p:nvCxnSpPr>
        <p:spPr>
          <a:xfrm flipH="1" flipV="1">
            <a:off x="6978545" y="3812418"/>
            <a:ext cx="313307" cy="1364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>
            <a:extLst>
              <a:ext uri="{FF2B5EF4-FFF2-40B4-BE49-F238E27FC236}">
                <a16:creationId xmlns:a16="http://schemas.microsoft.com/office/drawing/2014/main" id="{5297E1B5-4B8B-5CA6-A8D4-45F14541B36E}"/>
              </a:ext>
            </a:extLst>
          </p:cNvPr>
          <p:cNvCxnSpPr>
            <a:cxnSpLocks/>
            <a:stCxn id="22" idx="0"/>
            <a:endCxn id="6" idx="5"/>
          </p:cNvCxnSpPr>
          <p:nvPr/>
        </p:nvCxnSpPr>
        <p:spPr>
          <a:xfrm flipH="1" flipV="1">
            <a:off x="6705555" y="4471474"/>
            <a:ext cx="434788" cy="3995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>
            <a:extLst>
              <a:ext uri="{FF2B5EF4-FFF2-40B4-BE49-F238E27FC236}">
                <a16:creationId xmlns:a16="http://schemas.microsoft.com/office/drawing/2014/main" id="{C9971CAE-9BE2-162B-062E-05BC73A514F7}"/>
              </a:ext>
            </a:extLst>
          </p:cNvPr>
          <p:cNvCxnSpPr>
            <a:cxnSpLocks/>
            <a:stCxn id="21" idx="0"/>
            <a:endCxn id="6" idx="3"/>
          </p:cNvCxnSpPr>
          <p:nvPr/>
        </p:nvCxnSpPr>
        <p:spPr>
          <a:xfrm flipV="1">
            <a:off x="4876778" y="4471474"/>
            <a:ext cx="510665" cy="3780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>
            <a:extLst>
              <a:ext uri="{FF2B5EF4-FFF2-40B4-BE49-F238E27FC236}">
                <a16:creationId xmlns:a16="http://schemas.microsoft.com/office/drawing/2014/main" id="{DACCD1E8-8905-F08C-4182-AB58F14F5973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4427484" y="3812418"/>
            <a:ext cx="686969" cy="189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>
            <a:extLst>
              <a:ext uri="{FF2B5EF4-FFF2-40B4-BE49-F238E27FC236}">
                <a16:creationId xmlns:a16="http://schemas.microsoft.com/office/drawing/2014/main" id="{8BF3EA50-B23A-A22B-8A7E-A8B585DB5B0B}"/>
              </a:ext>
            </a:extLst>
          </p:cNvPr>
          <p:cNvCxnSpPr>
            <a:cxnSpLocks/>
            <a:stCxn id="8" idx="6"/>
            <a:endCxn id="6" idx="1"/>
          </p:cNvCxnSpPr>
          <p:nvPr/>
        </p:nvCxnSpPr>
        <p:spPr>
          <a:xfrm>
            <a:off x="4544110" y="2117809"/>
            <a:ext cx="843333" cy="103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: lekerekített 87">
            <a:extLst>
              <a:ext uri="{FF2B5EF4-FFF2-40B4-BE49-F238E27FC236}">
                <a16:creationId xmlns:a16="http://schemas.microsoft.com/office/drawing/2014/main" id="{69DF1283-D971-901B-2200-C973AF3314DE}"/>
              </a:ext>
            </a:extLst>
          </p:cNvPr>
          <p:cNvSpPr/>
          <p:nvPr/>
        </p:nvSpPr>
        <p:spPr>
          <a:xfrm>
            <a:off x="199793" y="1401789"/>
            <a:ext cx="2229714" cy="2249904"/>
          </a:xfrm>
          <a:prstGeom prst="roundRect">
            <a:avLst/>
          </a:prstGeom>
          <a:solidFill>
            <a:srgbClr val="7F7F7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Vevő faktor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Egy- vagy többéves, tevékenységhez kötött támogatások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Egyedi termékek</a:t>
            </a:r>
          </a:p>
        </p:txBody>
      </p:sp>
      <p:sp>
        <p:nvSpPr>
          <p:cNvPr id="89" name="Téglalap: lekerekített 88">
            <a:extLst>
              <a:ext uri="{FF2B5EF4-FFF2-40B4-BE49-F238E27FC236}">
                <a16:creationId xmlns:a16="http://schemas.microsoft.com/office/drawing/2014/main" id="{585CE725-ABE9-71CD-C93E-B20487C15385}"/>
              </a:ext>
            </a:extLst>
          </p:cNvPr>
          <p:cNvSpPr/>
          <p:nvPr/>
        </p:nvSpPr>
        <p:spPr>
          <a:xfrm>
            <a:off x="9663491" y="1070812"/>
            <a:ext cx="2229714" cy="4800600"/>
          </a:xfrm>
          <a:prstGeom prst="roundRect">
            <a:avLst/>
          </a:prstGeom>
          <a:solidFill>
            <a:srgbClr val="03516D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ASZK/SZK (200 M Ft) és forgóeszköz hitelek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Földhitelek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Beruházási hitelek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Pályázatok finanszírozása, kiegészítő források, támogatás előfinanszírozása, „hozadék” forgóeszköz-igények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latin typeface="Aptos Narrow" panose="020B0004020202020204" pitchFamily="34" charset="0"/>
              </a:rPr>
              <a:t>Bankgarancia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latin typeface="Aptos Narrow" panose="020B0004020202020204" pitchFamily="34" charset="0"/>
            </a:endParaRPr>
          </a:p>
        </p:txBody>
      </p:sp>
      <p:sp>
        <p:nvSpPr>
          <p:cNvPr id="91" name="Nyíl: jobbra mutató 90">
            <a:extLst>
              <a:ext uri="{FF2B5EF4-FFF2-40B4-BE49-F238E27FC236}">
                <a16:creationId xmlns:a16="http://schemas.microsoft.com/office/drawing/2014/main" id="{05EE269D-184A-F9A7-0BB3-684817D388B7}"/>
              </a:ext>
            </a:extLst>
          </p:cNvPr>
          <p:cNvSpPr/>
          <p:nvPr/>
        </p:nvSpPr>
        <p:spPr>
          <a:xfrm rot="10800000">
            <a:off x="2283741" y="1601040"/>
            <a:ext cx="701199" cy="263456"/>
          </a:xfrm>
          <a:prstGeom prst="right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Nyíl: jobbra mutató 91">
            <a:extLst>
              <a:ext uri="{FF2B5EF4-FFF2-40B4-BE49-F238E27FC236}">
                <a16:creationId xmlns:a16="http://schemas.microsoft.com/office/drawing/2014/main" id="{687BF4AF-B1A9-8705-853B-C86D6BC3C3DE}"/>
              </a:ext>
            </a:extLst>
          </p:cNvPr>
          <p:cNvSpPr/>
          <p:nvPr/>
        </p:nvSpPr>
        <p:spPr>
          <a:xfrm>
            <a:off x="9077347" y="1448853"/>
            <a:ext cx="701199" cy="263456"/>
          </a:xfrm>
          <a:prstGeom prst="rightArrow">
            <a:avLst/>
          </a:prstGeom>
          <a:solidFill>
            <a:srgbClr val="0351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71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ím 2">
            <a:extLst>
              <a:ext uri="{FF2B5EF4-FFF2-40B4-BE49-F238E27FC236}">
                <a16:creationId xmlns:a16="http://schemas.microsoft.com/office/drawing/2014/main" id="{6C6ABF4F-8B37-765B-3A22-DCD7CF09D48A}"/>
              </a:ext>
            </a:extLst>
          </p:cNvPr>
          <p:cNvSpPr txBox="1">
            <a:spLocks/>
          </p:cNvSpPr>
          <p:nvPr/>
        </p:nvSpPr>
        <p:spPr>
          <a:xfrm>
            <a:off x="449404" y="-581640"/>
            <a:ext cx="9319436" cy="1652451"/>
          </a:xfrm>
          <a:prstGeom prst="rect">
            <a:avLst/>
          </a:prstGeom>
          <a:solidFill>
            <a:srgbClr val="26893E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2314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Calibri" panose="020F0502020204030204" pitchFamily="34" charset="0"/>
              </a:rPr>
              <a:t>PÁLYÁZATOK FINANSZÍROZÁSA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7FAAFCB-5A50-106D-DEE4-BC26E187B17A}"/>
              </a:ext>
            </a:extLst>
          </p:cNvPr>
          <p:cNvSpPr/>
          <p:nvPr/>
        </p:nvSpPr>
        <p:spPr>
          <a:xfrm>
            <a:off x="0" y="1450109"/>
            <a:ext cx="6096000" cy="46828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AMIT GONDOLUNK, AMIT NYÚJTUNK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Ez a pályázati ciklus jó eséllyel sorsdöntő lehet.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Szakértő finanszírozóink, bankcsoportunk tagjai minden területen segítségükre tudnak lenni.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Meglátásaikat, tapasztalataikat igyekszünk beépíteni folyamatainkba.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Aptos" panose="020B0004020202020204" pitchFamily="34" charset="0"/>
              </a:rPr>
              <a:t>Primer Információ átadás (kamattámogatás)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 dirty="0">
                <a:solidFill>
                  <a:srgbClr val="FFFFFF"/>
                </a:solidFill>
                <a:latin typeface="Aptos" panose="020B0004020202020204" pitchFamily="34" charset="0"/>
              </a:rPr>
              <a:t>Kiemelt termék struktúra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FFFF"/>
                </a:solidFill>
                <a:latin typeface="Aptos" panose="020B0004020202020204" pitchFamily="34" charset="0"/>
              </a:rPr>
              <a:t>Elérhető strukturált forma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Beruházási</a:t>
            </a:r>
            <a:r>
              <a:rPr lang="hu-HU" b="1">
                <a:solidFill>
                  <a:srgbClr val="FFFFFF"/>
                </a:solidFill>
                <a:latin typeface="Aptos" panose="020B0004020202020204" pitchFamily="34" charset="0"/>
              </a:rPr>
              <a:t>, előfinanszírozói </a:t>
            </a:r>
            <a:r>
              <a:rPr lang="hu-HU" b="1" dirty="0">
                <a:solidFill>
                  <a:srgbClr val="FFFFFF"/>
                </a:solidFill>
                <a:latin typeface="Aptos" panose="020B0004020202020204" pitchFamily="34" charset="0"/>
              </a:rPr>
              <a:t>hitelek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Bankgarancia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FFFF"/>
                </a:solidFill>
                <a:latin typeface="Aptos" panose="020B0004020202020204" pitchFamily="34" charset="0"/>
              </a:rPr>
              <a:t>Tevékenység megkezdéséhez forgóeszköz igény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FFFF"/>
                </a:solidFill>
                <a:latin typeface="Aptos" panose="020B0004020202020204" pitchFamily="34" charset="0"/>
              </a:rPr>
              <a:t>Limit rendszer, döntés előre hozása = biztonság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2E6E1D2-1C4B-04E6-F42B-AE782AEBE09A}"/>
              </a:ext>
            </a:extLst>
          </p:cNvPr>
          <p:cNvSpPr/>
          <p:nvPr/>
        </p:nvSpPr>
        <p:spPr>
          <a:xfrm>
            <a:off x="6096000" y="1450109"/>
            <a:ext cx="6096000" cy="468283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AMIT KÉRÜNK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Már a beruházás tervezési fázisában beszélgessünk, vonjanak be minket, hogy a legjobb finanszírozási megoldással már a támogatói okirat meglétekor a „startvonalon” álljunk.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 nyújtózzunk túl a takarón: lényegesen magasabb pályázatokkal lehet indulni a mostani programban, de ne mérjük túl magunkat.</a:t>
            </a:r>
          </a:p>
        </p:txBody>
      </p:sp>
    </p:spTree>
    <p:extLst>
      <p:ext uri="{BB962C8B-B14F-4D97-AF65-F5344CB8AC3E}">
        <p14:creationId xmlns:p14="http://schemas.microsoft.com/office/powerpoint/2010/main" val="376372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2.xml><?xml version="1.0" encoding="utf-8"?>
<a:theme xmlns:a="http://schemas.openxmlformats.org/drawingml/2006/main" name="1_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Panton Black Caps"/>
        <a:ea typeface=""/>
        <a:cs typeface=""/>
      </a:majorFont>
      <a:minorFont>
        <a:latin typeface="Panton Light Ca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3.xml><?xml version="1.0" encoding="utf-8"?>
<a:theme xmlns:a="http://schemas.openxmlformats.org/drawingml/2006/main" name="2_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Panton Black Caps"/>
        <a:ea typeface=""/>
        <a:cs typeface=""/>
      </a:majorFont>
      <a:minorFont>
        <a:latin typeface="Panton Light Ca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4.xml><?xml version="1.0" encoding="utf-8"?>
<a:theme xmlns:a="http://schemas.openxmlformats.org/drawingml/2006/main" name="3_Office Theme">
  <a:themeElements>
    <a:clrScheme name="Agrár">
      <a:dk1>
        <a:srgbClr val="023142"/>
      </a:dk1>
      <a:lt1>
        <a:srgbClr val="FFFFFF"/>
      </a:lt1>
      <a:dk2>
        <a:srgbClr val="023142"/>
      </a:dk2>
      <a:lt2>
        <a:srgbClr val="FFFFFF"/>
      </a:lt2>
      <a:accent1>
        <a:srgbClr val="12A537"/>
      </a:accent1>
      <a:accent2>
        <a:srgbClr val="FBB900"/>
      </a:accent2>
      <a:accent3>
        <a:srgbClr val="023142"/>
      </a:accent3>
      <a:accent4>
        <a:srgbClr val="F39200"/>
      </a:accent4>
      <a:accent5>
        <a:srgbClr val="66AEC2"/>
      </a:accent5>
      <a:accent6>
        <a:srgbClr val="14141E"/>
      </a:accent6>
      <a:hlink>
        <a:srgbClr val="FBB900"/>
      </a:hlink>
      <a:folHlink>
        <a:srgbClr val="12A537"/>
      </a:folHlink>
    </a:clrScheme>
    <a:fontScheme name="1. egyéni séma">
      <a:majorFont>
        <a:latin typeface="Panton Black Caps"/>
        <a:ea typeface=""/>
        <a:cs typeface=""/>
      </a:majorFont>
      <a:minorFont>
        <a:latin typeface="Panton Light Cap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yar Bankholding PowerPoint Template" id="{CF3C66F4-72F2-A847-A3C5-BCA019B85B04}" vid="{5C38CAE6-174E-3543-99BC-7CB1585DAB2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2D1924897895A4A8967CFF6EC2B3C28" ma:contentTypeVersion="10" ma:contentTypeDescription="Új dokumentum létrehozása." ma:contentTypeScope="" ma:versionID="97d0d60f6a37bb2829f3526f5275de19">
  <xsd:schema xmlns:xsd="http://www.w3.org/2001/XMLSchema" xmlns:xs="http://www.w3.org/2001/XMLSchema" xmlns:p="http://schemas.microsoft.com/office/2006/metadata/properties" xmlns:ns2="872f506c-d1c2-4df6-a6e7-5ebfe8cdce3f" xmlns:ns3="433c3f5a-b06a-4b81-9fbc-e6d68b4669a1" targetNamespace="http://schemas.microsoft.com/office/2006/metadata/properties" ma:root="true" ma:fieldsID="10cfeb063b4b8daf15b63d135aea6970" ns2:_="" ns3:_="">
    <xsd:import namespace="872f506c-d1c2-4df6-a6e7-5ebfe8cdce3f"/>
    <xsd:import namespace="433c3f5a-b06a-4b81-9fbc-e6d68b466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f506c-d1c2-4df6-a6e7-5ebfe8cdc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c3f5a-b06a-4b81-9fbc-e6d68b4669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F7AE09-4E06-4F15-9F1F-6857409F0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B0FC9-D631-4D8A-B540-B50F632BB927}">
  <ds:schemaRefs>
    <ds:schemaRef ds:uri="http://purl.org/dc/dcmitype/"/>
    <ds:schemaRef ds:uri="http://schemas.microsoft.com/office/infopath/2007/PartnerControls"/>
    <ds:schemaRef ds:uri="http://purl.org/dc/elements/1.1/"/>
    <ds:schemaRef ds:uri="872f506c-d1c2-4df6-a6e7-5ebfe8cdce3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33c3f5a-b06a-4b81-9fbc-e6d68b4669a1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B4C33E-E1DB-418A-8A3C-91C61405A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2f506c-d1c2-4df6-a6e7-5ebfe8cdce3f"/>
    <ds:schemaRef ds:uri="433c3f5a-b06a-4b81-9fbc-e6d68b466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450</Words>
  <Application>Microsoft Office PowerPoint</Application>
  <PresentationFormat>Szélesvásznú</PresentationFormat>
  <Paragraphs>91</Paragraphs>
  <Slides>10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10</vt:i4>
      </vt:variant>
    </vt:vector>
  </HeadingPairs>
  <TitlesOfParts>
    <vt:vector size="20" baseType="lpstr">
      <vt:lpstr>Aptos Narrow</vt:lpstr>
      <vt:lpstr>Calibri Light</vt:lpstr>
      <vt:lpstr>Arial</vt:lpstr>
      <vt:lpstr>Open Sans</vt:lpstr>
      <vt:lpstr>Calibri</vt:lpstr>
      <vt:lpstr>Aptos</vt:lpstr>
      <vt:lpstr>Office Theme</vt:lpstr>
      <vt:lpstr>1_Office Theme</vt:lpstr>
      <vt:lpstr>2_Office Theme</vt:lpstr>
      <vt:lpstr>3_Office Theme</vt:lpstr>
      <vt:lpstr>A MAGYAR KERTÉSZETI ÁGAZAT MBH szemmel</vt:lpstr>
      <vt:lpstr>Hosszú távú trendek a zöldségtermesztésben Bővülő fogyasztás, „paradicsomtúlsúllyal”</vt:lpstr>
      <vt:lpstr>A legnagyobb játékosok a piacon Mely országok látják el zöldséggel a nemzetközi piacokat?</vt:lpstr>
      <vt:lpstr>Vegán-e Európa? A csökkenő húsfogyasztás ellenére még mindig az állati termékek a legnépszerűbbek</vt:lpstr>
      <vt:lpstr>Zöldségben önellátottsági szint felett termelünk Friss fogyasztásra szánt zöldségekből elsődleges feladat a belső piac ellátása!</vt:lpstr>
      <vt:lpstr>Miért hiszünk kiemelten a hazai zöldségágazatban? Azon belül kiemelten a hajtatott kertészeti termelésben?</vt:lpstr>
      <vt:lpstr>MBH BANK AGRÁRCENTRUM A DÉLKELET-MAGYARORSZÁGI AGRÁRRÉGIÓ ÉRTÉKAJÁNLATA</vt:lpstr>
      <vt:lpstr>PowerPoint-bemutató</vt:lpstr>
      <vt:lpstr>PowerPoint-bemutató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</dc:title>
  <dc:creator>Dósa Péter</dc:creator>
  <cp:lastModifiedBy>Kézi Zoltán</cp:lastModifiedBy>
  <cp:revision>126</cp:revision>
  <dcterms:created xsi:type="dcterms:W3CDTF">2021-10-11T10:33:08Z</dcterms:created>
  <dcterms:modified xsi:type="dcterms:W3CDTF">2024-05-28T14:42:01Z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0x010100B2D1924897895A4A8967CFF6EC2B3C28</vt:lpwstr>
  </property>
</Properties>
</file>