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7" r:id="rId4"/>
    <p:sldId id="268" r:id="rId5"/>
    <p:sldId id="258" r:id="rId6"/>
    <p:sldId id="269" r:id="rId7"/>
    <p:sldId id="266" r:id="rId8"/>
    <p:sldId id="260" r:id="rId9"/>
    <p:sldId id="261" r:id="rId10"/>
    <p:sldId id="262" r:id="rId11"/>
    <p:sldId id="259" r:id="rId12"/>
    <p:sldId id="263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6E2CA9-DC8A-3BC1-3118-419E06AFF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17B62E3-CE58-C67C-E842-7A90A8BAA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87641A-64E0-60CD-9C41-FC5C9D53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784978-CEB9-2905-49A8-C51AF0EF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809103-FD44-72B3-F439-12AF07B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31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9BBD6B-3B34-F1BB-D000-F11C6695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5B286F6-5066-4207-9C89-ECEE0DAD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65E3F4-7C01-C43F-1F9C-4282C226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5B5618-9DB8-55A5-4F0E-7125AA3B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5D6E17-F900-A4C9-37B8-9855EC5B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9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E6013DF-283D-F9B7-F12E-692AA156C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B047AE-C453-691A-FFB3-F19C44010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672505-296D-1D07-D5BF-1D9763FA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5A29D5-D75F-9ED3-A7A2-A4D5773E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9C760B-1E2B-7A67-E545-1E4A9D0B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40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06963-2909-6798-FDF8-8883E3EA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817DD2-10DC-24EE-91DD-3B26220C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21221-541B-6FF2-80B0-7A80893F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7423A2-FF4F-D938-B25E-F68B7C9D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27DFAF-BE83-BA6A-41AA-CADD0315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5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2E4543-BDA8-85B9-01D1-E0417732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BDB484-222D-D5FE-3DC1-00FEA93D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C37428-A197-CDEE-A19D-6E4711A9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A0E3A4-A10E-8FA7-744F-DB363140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7D681DF-8B88-99BA-42CC-FB8EB6C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00402F-FEF9-C439-4C37-B822D65E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986BEA-9E08-B02A-14F3-B4D4EE7D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B98909-BB5C-F1CB-DD75-55A47033A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BD8E09E-7526-2D72-2912-C42EDD4C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644274-61E7-9C2F-C908-5DE3BEE3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ACB786-5AB9-97A1-4980-4518351A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2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6EEC73-33A3-D7BE-1BEB-302FEE0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8ADEA3-3343-2226-899A-88996F84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EB8EE5-B74D-5ACF-E7AF-9083B6115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43D3B9D-F540-3EBC-0188-625D53BD6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641FAF6-0595-3D8E-8990-150B3C086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6C4A8FD-B33B-8C73-EAAC-DF6DA070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2514CFC-F9F7-FAAD-CDEC-DBD1F58E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9C60B87-E0EF-2A77-8FAF-DA6C1FFF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1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A60967-0544-90EB-0BFC-38FC1EA5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B693F16-4A22-1BA8-B5CF-B5C5D849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2D025E-F72A-07DC-0361-B278CDCA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38818DD-1E1B-B983-6CE1-C1329534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22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E7A9843-0D25-7EC3-BD77-03584B49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0E1730-A521-D34E-0BFC-9709D993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161760-DBF9-5ADE-0A1F-664945C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03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668798-6D57-54D1-22A7-E1428262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652B01-4ADB-45FA-5EC1-2644A60D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12B27D0-8342-908B-3DC7-849579895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B00DD3E-51C0-3F71-DBE1-906F5F7D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346941-A534-01A2-7F69-18D86BCB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867067-92A2-7008-8743-7FBE2EDC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0F7E44-568B-BFDB-2114-B843E6A0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F7751F1-F3CD-25CA-2093-A99681A46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8F30F5D-7C69-B36B-B7A7-7B82892C5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9028BD7-3EB2-8F8B-7E61-31F54900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16AB23-2848-5E8D-531A-D9906E28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A5235A-8245-B09F-C490-AB4C1494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4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91DED59-3572-DABF-876E-E3EE281A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FAD54F-D714-B2FE-7176-8B341FD9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17114A-E4F3-0537-137C-65C7AAC5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8834-6E9E-4C97-8186-4082454765EF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E73145-7F92-F35E-D1E3-615CC5ED4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07BA40-FCE6-13EC-E1B9-A545F1F7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68A7-E4A3-4880-93EC-616697BE3A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6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5E0F542-32C5-514E-6B25-1849CE0B7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73" y="0"/>
            <a:ext cx="9406868" cy="69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022F2D3-751C-B966-8932-EEEBA72D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0"/>
            <a:ext cx="104804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0CF75BB-4370-537A-8E43-EF38BA65F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1" y="0"/>
            <a:ext cx="10433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3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503BF47-1F35-82C2-70A8-5E4E8170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525"/>
            <a:ext cx="105441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558AE3B-9B3C-2C3E-7B10-0E8AB106C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87"/>
            <a:ext cx="108204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3000">
              <a:schemeClr val="accent6">
                <a:lumMod val="40000"/>
                <a:lumOff val="60000"/>
              </a:schemeClr>
            </a:gs>
            <a:gs pos="58000">
              <a:schemeClr val="accent6">
                <a:lumMod val="60000"/>
                <a:lumOff val="4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AC2B091-A999-23E6-A8C9-E7120979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-4552"/>
            <a:ext cx="10622853" cy="6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3000">
              <a:schemeClr val="accent6">
                <a:lumMod val="40000"/>
                <a:lumOff val="60000"/>
              </a:schemeClr>
            </a:gs>
            <a:gs pos="58000">
              <a:schemeClr val="accent6">
                <a:lumMod val="60000"/>
                <a:lumOff val="4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A3DE3BD-8475-1815-300D-4C8C6026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3" y="0"/>
            <a:ext cx="11166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A7BD0E-88B5-F243-2C23-18B3BECB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1" y="0"/>
            <a:ext cx="1060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E30436D-9311-FD1B-660E-26B746535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9" y="0"/>
            <a:ext cx="10392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B539A5C-4612-F504-C5B8-71AAE12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-10046"/>
            <a:ext cx="10519263" cy="68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4EE6AD8-F5C4-D6CB-DF0D-46BA2FB3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4" y="0"/>
            <a:ext cx="11157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3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B0B5F1C-49E0-7541-5B83-D6208CF6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5" y="0"/>
            <a:ext cx="10539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2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Szélesvásznú</PresentationFormat>
  <Paragraphs>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Kocsis Márton</dc:creator>
  <cp:lastModifiedBy>Gubacsi Zoltán</cp:lastModifiedBy>
  <cp:revision>18</cp:revision>
  <dcterms:created xsi:type="dcterms:W3CDTF">2024-05-28T18:28:16Z</dcterms:created>
  <dcterms:modified xsi:type="dcterms:W3CDTF">2024-05-30T17:50:38Z</dcterms:modified>
</cp:coreProperties>
</file>