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58" r:id="rId2"/>
    <p:sldMasterId id="2147483830" r:id="rId3"/>
    <p:sldMasterId id="21474838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8" r:id="rId6"/>
    <p:sldId id="309" r:id="rId7"/>
    <p:sldId id="303" r:id="rId8"/>
    <p:sldId id="323" r:id="rId9"/>
    <p:sldId id="325" r:id="rId10"/>
    <p:sldId id="324" r:id="rId11"/>
    <p:sldId id="304" r:id="rId12"/>
    <p:sldId id="312" r:id="rId13"/>
    <p:sldId id="314" r:id="rId14"/>
    <p:sldId id="318" r:id="rId15"/>
    <p:sldId id="313" r:id="rId16"/>
    <p:sldId id="315" r:id="rId17"/>
    <p:sldId id="317" r:id="rId18"/>
    <p:sldId id="31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5C8258-C44A-4F23-942E-B82503FEE13B}">
          <p14:sldIdLst>
            <p14:sldId id="256"/>
            <p14:sldId id="308"/>
            <p14:sldId id="309"/>
            <p14:sldId id="303"/>
            <p14:sldId id="323"/>
            <p14:sldId id="325"/>
            <p14:sldId id="324"/>
            <p14:sldId id="304"/>
            <p14:sldId id="312"/>
            <p14:sldId id="314"/>
            <p14:sldId id="318"/>
            <p14:sldId id="313"/>
            <p14:sldId id="315"/>
            <p14:sldId id="317"/>
            <p14:sldId id="31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7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28A"/>
    <a:srgbClr val="FF8200"/>
    <a:srgbClr val="478AE7"/>
    <a:srgbClr val="0F4EAF"/>
    <a:srgbClr val="00B2A9"/>
    <a:srgbClr val="FFFFFF"/>
    <a:srgbClr val="C9B5A2"/>
    <a:srgbClr val="C7B5AA"/>
    <a:srgbClr val="5B605D"/>
    <a:srgbClr val="7C6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6314" autoAdjust="0"/>
  </p:normalViewPr>
  <p:slideViewPr>
    <p:cSldViewPr snapToGrid="0" showGuides="1">
      <p:cViewPr varScale="1">
        <p:scale>
          <a:sx n="62" d="100"/>
          <a:sy n="62" d="100"/>
        </p:scale>
        <p:origin x="928" y="6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Munkaf&#252;zet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194444444444444"/>
          <c:y val="0.11342592592592593"/>
          <c:w val="0.72499999999999998"/>
          <c:h val="0.689814814814814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D428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27-4FAC-B8B8-54F5C6DD9781}"/>
              </c:ext>
            </c:extLst>
          </c:dPt>
          <c:dPt>
            <c:idx val="1"/>
            <c:bubble3D val="0"/>
            <c:spPr>
              <a:solidFill>
                <a:srgbClr val="FF82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27-4FAC-B8B8-54F5C6DD9781}"/>
              </c:ext>
            </c:extLst>
          </c:dPt>
          <c:dPt>
            <c:idx val="2"/>
            <c:bubble3D val="0"/>
            <c:spPr>
              <a:solidFill>
                <a:srgbClr val="0F4EA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27-4FAC-B8B8-54F5C6DD9781}"/>
              </c:ext>
            </c:extLst>
          </c:dPt>
          <c:dPt>
            <c:idx val="3"/>
            <c:bubble3D val="0"/>
            <c:spPr>
              <a:solidFill>
                <a:srgbClr val="00B2A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27-4FAC-B8B8-54F5C6DD9781}"/>
              </c:ext>
            </c:extLst>
          </c:dPt>
          <c:dLbls>
            <c:dLbl>
              <c:idx val="0"/>
              <c:layout>
                <c:manualLayout>
                  <c:x val="-1.0185067526415994E-16"/>
                  <c:y val="5.54033366020678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27-4FAC-B8B8-54F5C6DD9781}"/>
                </c:ext>
              </c:extLst>
            </c:dLbl>
            <c:dLbl>
              <c:idx val="1"/>
              <c:layout>
                <c:manualLayout>
                  <c:x val="-0.14722222222222223"/>
                  <c:y val="0.14246572269103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27-4FAC-B8B8-54F5C6DD9781}"/>
                </c:ext>
              </c:extLst>
            </c:dLbl>
            <c:dLbl>
              <c:idx val="2"/>
              <c:layout>
                <c:manualLayout>
                  <c:x val="-8.3333333333333356E-2"/>
                  <c:y val="6.7213159196096936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27-4FAC-B8B8-54F5C6DD9781}"/>
                </c:ext>
              </c:extLst>
            </c:dLbl>
            <c:dLbl>
              <c:idx val="3"/>
              <c:layout>
                <c:manualLayout>
                  <c:x val="0.31527777777777777"/>
                  <c:y val="1.34457478873972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91426071741027"/>
                      <c:h val="0.42174060581585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D27-4FAC-B8B8-54F5C6DD978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Munka1!$B$39:$B$42</c:f>
              <c:strCache>
                <c:ptCount val="4"/>
                <c:pt idx="0">
                  <c:v>Szén-dioxid</c:v>
                </c:pt>
                <c:pt idx="1">
                  <c:v>Metán</c:v>
                </c:pt>
                <c:pt idx="2">
                  <c:v>Dinitrogén-oxid</c:v>
                </c:pt>
                <c:pt idx="3">
                  <c:v>Hidrogénezett fluorozott szénhdrogének</c:v>
                </c:pt>
              </c:strCache>
            </c:strRef>
          </c:cat>
          <c:val>
            <c:numRef>
              <c:f>Munka1!$C$39:$C$42</c:f>
              <c:numCache>
                <c:formatCode>0%</c:formatCode>
                <c:ptCount val="4"/>
                <c:pt idx="0">
                  <c:v>0.8</c:v>
                </c:pt>
                <c:pt idx="1">
                  <c:v>0.11</c:v>
                </c:pt>
                <c:pt idx="2">
                  <c:v>0.06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27-4FAC-B8B8-54F5C6DD9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83333333333334"/>
          <c:y val="0.24587634878973461"/>
          <c:w val="0.77777777777777779"/>
          <c:h val="0.595051764362787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D428A"/>
              </a:solidFill>
              <a:ln w="25400">
                <a:solidFill>
                  <a:srgbClr val="1D428A"/>
                </a:solidFill>
              </a:ln>
              <a:effectLst/>
              <a:sp3d contourW="25400">
                <a:contourClr>
                  <a:srgbClr val="1D428A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5A-4BBE-A03A-E3698B492E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8200"/>
                </a:solidFill>
              </a:ln>
              <a:effectLst/>
              <a:sp3d contourW="25400">
                <a:contourClr>
                  <a:srgbClr val="FF82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5A-4BBE-A03A-E3698B492E14}"/>
              </c:ext>
            </c:extLst>
          </c:dPt>
          <c:dPt>
            <c:idx val="2"/>
            <c:bubble3D val="0"/>
            <c:spPr>
              <a:solidFill>
                <a:srgbClr val="0F4EAF"/>
              </a:solidFill>
              <a:ln w="25400">
                <a:solidFill>
                  <a:srgbClr val="00B2A9"/>
                </a:solidFill>
              </a:ln>
              <a:effectLst/>
              <a:sp3d contourW="25400">
                <a:contourClr>
                  <a:srgbClr val="00B2A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15A-4BBE-A03A-E3698B492E14}"/>
              </c:ext>
            </c:extLst>
          </c:dPt>
          <c:dPt>
            <c:idx val="3"/>
            <c:bubble3D val="0"/>
            <c:spPr>
              <a:solidFill>
                <a:srgbClr val="00B2A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15A-4BBE-A03A-E3698B492E14}"/>
              </c:ext>
            </c:extLst>
          </c:dPt>
          <c:dLbls>
            <c:dLbl>
              <c:idx val="1"/>
              <c:layout>
                <c:manualLayout>
                  <c:x val="-4.9050469173453182E-2"/>
                  <c:y val="8.51977428593418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0366654777455"/>
                      <c:h val="0.353448670740588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5A-4BBE-A03A-E3698B492E14}"/>
                </c:ext>
              </c:extLst>
            </c:dLbl>
            <c:dLbl>
              <c:idx val="2"/>
              <c:layout>
                <c:manualLayout>
                  <c:x val="2.7437612552890477E-2"/>
                  <c:y val="-9.7222222222222224E-2"/>
                </c:manualLayout>
              </c:layout>
              <c:tx>
                <c:rich>
                  <a:bodyPr/>
                  <a:lstStyle/>
                  <a:p>
                    <a:fld id="{90AE8874-C25D-44E7-99A9-6F91A7CAD662}" type="CATEGORYNAME">
                      <a:rPr lang="en-US" b="1">
                        <a:solidFill>
                          <a:srgbClr val="FF0000"/>
                        </a:solidFill>
                      </a:rPr>
                      <a:pPr/>
                      <a:t>[KATEGÓRIA NEVE]</a:t>
                    </a:fld>
                    <a:r>
                      <a:rPr lang="en-US" b="1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490BD5B9-530F-4D8F-ADEF-48E23587BF82}" type="PERCENTAG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[SZÁZALÉK]</a:t>
                    </a:fld>
                    <a:endParaRPr lang="en-US" b="1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7152108071159"/>
                      <c:h val="0.216864488985237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5A-4BBE-A03A-E3698B492E14}"/>
                </c:ext>
              </c:extLst>
            </c:dLbl>
            <c:dLbl>
              <c:idx val="3"/>
              <c:layout>
                <c:manualLayout>
                  <c:x val="0.30609417130089295"/>
                  <c:y val="-4.1666660827143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40968993336943"/>
                      <c:h val="0.16808400118035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15A-4BBE-A03A-E3698B492E1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Munka1!$B$16:$B$19</c:f>
              <c:strCache>
                <c:ptCount val="4"/>
                <c:pt idx="0">
                  <c:v>Energia </c:v>
                </c:pt>
                <c:pt idx="1">
                  <c:v>Ipari folyamatok és termékhasználat</c:v>
                </c:pt>
                <c:pt idx="2">
                  <c:v>Mezőgazdaság</c:v>
                </c:pt>
                <c:pt idx="3">
                  <c:v>Hulladékgazdálkodás</c:v>
                </c:pt>
              </c:strCache>
            </c:strRef>
          </c:cat>
          <c:val>
            <c:numRef>
              <c:f>Munka1!$C$16:$C$19</c:f>
              <c:numCache>
                <c:formatCode>0.00%</c:formatCode>
                <c:ptCount val="4"/>
                <c:pt idx="0">
                  <c:v>0.77010000000000001</c:v>
                </c:pt>
                <c:pt idx="1">
                  <c:v>9.0999999999999998E-2</c:v>
                </c:pt>
                <c:pt idx="2">
                  <c:v>0.1055</c:v>
                </c:pt>
                <c:pt idx="3">
                  <c:v>3.32E-2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5A-4BBE-A03A-E3698B492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Munka1!$B$7</c:f>
              <c:strCache>
                <c:ptCount val="1"/>
                <c:pt idx="0">
                  <c:v>EU27</c:v>
                </c:pt>
              </c:strCache>
            </c:strRef>
          </c:tx>
          <c:spPr>
            <a:ln w="28575" cap="rnd">
              <a:solidFill>
                <a:srgbClr val="1D428A"/>
              </a:solidFill>
              <a:round/>
            </a:ln>
            <a:effectLst/>
          </c:spPr>
          <c:marker>
            <c:symbol val="none"/>
          </c:marker>
          <c:cat>
            <c:numRef>
              <c:f>Munka1!$C$6:$K$6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Munka1!$C$7:$K$7</c:f>
              <c:numCache>
                <c:formatCode>General</c:formatCode>
                <c:ptCount val="9"/>
                <c:pt idx="0">
                  <c:v>2.21</c:v>
                </c:pt>
                <c:pt idx="1">
                  <c:v>2.16</c:v>
                </c:pt>
                <c:pt idx="2">
                  <c:v>2.1800000000000002</c:v>
                </c:pt>
                <c:pt idx="3">
                  <c:v>2.29</c:v>
                </c:pt>
                <c:pt idx="4">
                  <c:v>2.27</c:v>
                </c:pt>
                <c:pt idx="5">
                  <c:v>2.2999999999999998</c:v>
                </c:pt>
                <c:pt idx="6">
                  <c:v>2.23</c:v>
                </c:pt>
                <c:pt idx="7">
                  <c:v>2.19</c:v>
                </c:pt>
                <c:pt idx="8">
                  <c:v>2.19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C6-44DE-B386-B171EFBA787C}"/>
            </c:ext>
          </c:extLst>
        </c:ser>
        <c:ser>
          <c:idx val="1"/>
          <c:order val="1"/>
          <c:tx>
            <c:strRef>
              <c:f>Munka1!$B$8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 cap="rnd">
              <a:solidFill>
                <a:srgbClr val="FF8200"/>
              </a:solidFill>
              <a:round/>
            </a:ln>
            <a:effectLst/>
          </c:spPr>
          <c:marker>
            <c:symbol val="none"/>
          </c:marker>
          <c:cat>
            <c:numRef>
              <c:f>Munka1!$C$6:$K$6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Munka1!$C$8:$K$8</c:f>
              <c:numCache>
                <c:formatCode>General</c:formatCode>
                <c:ptCount val="9"/>
                <c:pt idx="0">
                  <c:v>1.6</c:v>
                </c:pt>
                <c:pt idx="1">
                  <c:v>1.53</c:v>
                </c:pt>
                <c:pt idx="2">
                  <c:v>1.45</c:v>
                </c:pt>
                <c:pt idx="3">
                  <c:v>1.68</c:v>
                </c:pt>
                <c:pt idx="4">
                  <c:v>1.77</c:v>
                </c:pt>
                <c:pt idx="5">
                  <c:v>1.83</c:v>
                </c:pt>
                <c:pt idx="6">
                  <c:v>1.82</c:v>
                </c:pt>
                <c:pt idx="7">
                  <c:v>1.6</c:v>
                </c:pt>
                <c:pt idx="8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C6-44DE-B386-B171EFBA7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7340160"/>
        <c:axId val="1647331424"/>
      </c:lineChart>
      <c:catAx>
        <c:axId val="16473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7331424"/>
        <c:crosses val="autoZero"/>
        <c:auto val="1"/>
        <c:lblAlgn val="ctr"/>
        <c:lblOffset val="100"/>
        <c:noMultiLvlLbl val="0"/>
      </c:catAx>
      <c:valAx>
        <c:axId val="164733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2"/>
                    </a:solidFill>
                  </a:rPr>
                  <a:t>szerforgalom hektárra vetítve (kg/ha)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473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/>
              <a:t>1</a:t>
            </a:r>
            <a:r>
              <a:rPr lang="hu-HU" sz="1600" baseline="0" dirty="0"/>
              <a:t> kg sertéshús termelői költsége (€, 2019)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Termelői költség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C9-4C29-BCA2-9227333068C1}"/>
              </c:ext>
            </c:extLst>
          </c:dPt>
          <c:cat>
            <c:strRef>
              <c:f>Munka1!$A$2:$A$5</c:f>
              <c:strCache>
                <c:ptCount val="4"/>
                <c:pt idx="0">
                  <c:v>EU</c:v>
                </c:pt>
                <c:pt idx="1">
                  <c:v>Brazília</c:v>
                </c:pt>
                <c:pt idx="2">
                  <c:v>USA</c:v>
                </c:pt>
                <c:pt idx="3">
                  <c:v>Kanada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1.46</c:v>
                </c:pt>
                <c:pt idx="1">
                  <c:v>0.94</c:v>
                </c:pt>
                <c:pt idx="2">
                  <c:v>0.99</c:v>
                </c:pt>
                <c:pt idx="3">
                  <c:v>1.1399999999999999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9-4C29-BCA2-922733306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559232"/>
        <c:axId val="1593559648"/>
      </c:barChart>
      <c:catAx>
        <c:axId val="15935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3559648"/>
        <c:crosses val="autoZero"/>
        <c:auto val="1"/>
        <c:lblAlgn val="ctr"/>
        <c:lblOffset val="100"/>
        <c:noMultiLvlLbl val="0"/>
      </c:catAx>
      <c:valAx>
        <c:axId val="15935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9355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dirty="0"/>
              <a:t>1 kg tojás termelői</a:t>
            </a:r>
            <a:r>
              <a:rPr lang="hu-HU" sz="1600" baseline="0" dirty="0"/>
              <a:t> költsége (€, 2017)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Termelői költség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9F-4B01-A9D6-47A332D66A09}"/>
              </c:ext>
            </c:extLst>
          </c:dPt>
          <c:cat>
            <c:strRef>
              <c:f>Munka1!$A$2:$A$5</c:f>
              <c:strCache>
                <c:ptCount val="4"/>
                <c:pt idx="0">
                  <c:v>EU</c:v>
                </c:pt>
                <c:pt idx="1">
                  <c:v>USA</c:v>
                </c:pt>
                <c:pt idx="2">
                  <c:v>Ukr.</c:v>
                </c:pt>
                <c:pt idx="3">
                  <c:v>Argentína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0.877</c:v>
                </c:pt>
                <c:pt idx="1">
                  <c:v>0.68799999999999994</c:v>
                </c:pt>
                <c:pt idx="2">
                  <c:v>0.68700000000000006</c:v>
                </c:pt>
                <c:pt idx="3">
                  <c:v>0.751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F-4B01-A9D6-47A332D66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6045056"/>
        <c:axId val="1696038816"/>
      </c:barChart>
      <c:catAx>
        <c:axId val="16960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96038816"/>
        <c:crosses val="autoZero"/>
        <c:auto val="0"/>
        <c:lblAlgn val="ctr"/>
        <c:lblOffset val="100"/>
        <c:tickLblSkip val="1"/>
        <c:noMultiLvlLbl val="0"/>
      </c:catAx>
      <c:valAx>
        <c:axId val="169603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9604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Munka1!$A$3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Munka1!$B$2:$M$2</c:f>
              <c:strCache>
                <c:ptCount val="12"/>
                <c:pt idx="0">
                  <c:v>Jan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 </c:v>
                </c:pt>
                <c:pt idx="10">
                  <c:v>Nov. </c:v>
                </c:pt>
                <c:pt idx="11">
                  <c:v>Dec.</c:v>
                </c:pt>
              </c:strCache>
            </c:strRef>
          </c:cat>
          <c:val>
            <c:numRef>
              <c:f>Munka1!$B$3:$M$3</c:f>
              <c:numCache>
                <c:formatCode>General</c:formatCode>
                <c:ptCount val="12"/>
                <c:pt idx="0">
                  <c:v>4111</c:v>
                </c:pt>
                <c:pt idx="1">
                  <c:v>5030</c:v>
                </c:pt>
                <c:pt idx="2">
                  <c:v>6892</c:v>
                </c:pt>
                <c:pt idx="3">
                  <c:v>4421</c:v>
                </c:pt>
                <c:pt idx="4">
                  <c:v>2362</c:v>
                </c:pt>
                <c:pt idx="5">
                  <c:v>1637</c:v>
                </c:pt>
                <c:pt idx="6">
                  <c:v>1158</c:v>
                </c:pt>
                <c:pt idx="7">
                  <c:v>1289</c:v>
                </c:pt>
                <c:pt idx="8">
                  <c:v>1301</c:v>
                </c:pt>
                <c:pt idx="9">
                  <c:v>3283</c:v>
                </c:pt>
                <c:pt idx="10">
                  <c:v>6127</c:v>
                </c:pt>
                <c:pt idx="11">
                  <c:v>2781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58-4A4B-8679-862A14B5BAE7}"/>
            </c:ext>
          </c:extLst>
        </c:ser>
        <c:ser>
          <c:idx val="2"/>
          <c:order val="2"/>
          <c:tx>
            <c:strRef>
              <c:f>Munka1!$A$5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Munka1!$B$2:$M$2</c:f>
              <c:strCache>
                <c:ptCount val="12"/>
                <c:pt idx="0">
                  <c:v>Jan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 </c:v>
                </c:pt>
                <c:pt idx="10">
                  <c:v>Nov. </c:v>
                </c:pt>
                <c:pt idx="11">
                  <c:v>Dec.</c:v>
                </c:pt>
              </c:strCache>
            </c:strRef>
          </c:cat>
          <c:val>
            <c:numRef>
              <c:f>Munka1!$B$5:$M$5</c:f>
              <c:numCache>
                <c:formatCode>General</c:formatCode>
                <c:ptCount val="12"/>
                <c:pt idx="0">
                  <c:v>5117</c:v>
                </c:pt>
                <c:pt idx="1">
                  <c:v>4868</c:v>
                </c:pt>
                <c:pt idx="2">
                  <c:v>5540</c:v>
                </c:pt>
                <c:pt idx="3">
                  <c:v>5438</c:v>
                </c:pt>
                <c:pt idx="4">
                  <c:v>3946</c:v>
                </c:pt>
                <c:pt idx="5">
                  <c:v>1655</c:v>
                </c:pt>
                <c:pt idx="6">
                  <c:v>831</c:v>
                </c:pt>
                <c:pt idx="7">
                  <c:v>631</c:v>
                </c:pt>
                <c:pt idx="8">
                  <c:v>813</c:v>
                </c:pt>
                <c:pt idx="9">
                  <c:v>2260</c:v>
                </c:pt>
                <c:pt idx="10">
                  <c:v>3428</c:v>
                </c:pt>
                <c:pt idx="11">
                  <c:v>3665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58-4A4B-8679-862A14B5BAE7}"/>
            </c:ext>
          </c:extLst>
        </c:ser>
        <c:ser>
          <c:idx val="4"/>
          <c:order val="4"/>
          <c:tx>
            <c:strRef>
              <c:f>Munka1!$A$7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Munka1!$B$2:$M$2</c:f>
              <c:strCache>
                <c:ptCount val="12"/>
                <c:pt idx="0">
                  <c:v>Jan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 </c:v>
                </c:pt>
                <c:pt idx="10">
                  <c:v>Nov. </c:v>
                </c:pt>
                <c:pt idx="11">
                  <c:v>Dec.</c:v>
                </c:pt>
              </c:strCache>
            </c:strRef>
          </c:cat>
          <c:val>
            <c:numRef>
              <c:f>Munka1!$B$7:$M$7</c:f>
              <c:numCache>
                <c:formatCode>General</c:formatCode>
                <c:ptCount val="12"/>
                <c:pt idx="0">
                  <c:v>5060</c:v>
                </c:pt>
                <c:pt idx="1">
                  <c:v>4200</c:v>
                </c:pt>
                <c:pt idx="2">
                  <c:v>8984</c:v>
                </c:pt>
                <c:pt idx="3">
                  <c:v>5658</c:v>
                </c:pt>
                <c:pt idx="4">
                  <c:v>3378</c:v>
                </c:pt>
                <c:pt idx="5">
                  <c:v>1207</c:v>
                </c:pt>
                <c:pt idx="6">
                  <c:v>533</c:v>
                </c:pt>
                <c:pt idx="7">
                  <c:v>692</c:v>
                </c:pt>
                <c:pt idx="8">
                  <c:v>735</c:v>
                </c:pt>
                <c:pt idx="9">
                  <c:v>1647</c:v>
                </c:pt>
                <c:pt idx="10">
                  <c:v>4277</c:v>
                </c:pt>
                <c:pt idx="11">
                  <c:v>3944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58-4A4B-8679-862A14B5BAE7}"/>
            </c:ext>
          </c:extLst>
        </c:ser>
        <c:ser>
          <c:idx val="5"/>
          <c:order val="5"/>
          <c:tx>
            <c:strRef>
              <c:f>Munka1!$A$8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rgbClr val="FF8200"/>
              </a:solidFill>
              <a:round/>
            </a:ln>
            <a:effectLst/>
          </c:spPr>
          <c:marker>
            <c:symbol val="none"/>
          </c:marker>
          <c:cat>
            <c:strRef>
              <c:f>Munka1!$B$2:$M$2</c:f>
              <c:strCache>
                <c:ptCount val="12"/>
                <c:pt idx="0">
                  <c:v>Jan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 </c:v>
                </c:pt>
                <c:pt idx="10">
                  <c:v>Nov. </c:v>
                </c:pt>
                <c:pt idx="11">
                  <c:v>Dec.</c:v>
                </c:pt>
              </c:strCache>
            </c:strRef>
          </c:cat>
          <c:val>
            <c:numRef>
              <c:f>Munka1!$B$8:$M$8</c:f>
              <c:numCache>
                <c:formatCode>General</c:formatCode>
                <c:ptCount val="12"/>
                <c:pt idx="0">
                  <c:v>2623</c:v>
                </c:pt>
                <c:pt idx="1">
                  <c:v>5715</c:v>
                </c:pt>
                <c:pt idx="2">
                  <c:v>4433</c:v>
                </c:pt>
                <c:pt idx="3">
                  <c:v>2741</c:v>
                </c:pt>
                <c:pt idx="4">
                  <c:v>2987</c:v>
                </c:pt>
                <c:pt idx="5">
                  <c:v>1897</c:v>
                </c:pt>
                <c:pt idx="6">
                  <c:v>1422</c:v>
                </c:pt>
                <c:pt idx="7">
                  <c:v>157</c:v>
                </c:pt>
                <c:pt idx="8">
                  <c:v>331</c:v>
                </c:pt>
                <c:pt idx="9">
                  <c:v>273</c:v>
                </c:pt>
                <c:pt idx="10">
                  <c:v>1797</c:v>
                </c:pt>
                <c:pt idx="11">
                  <c:v>2709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58-4A4B-8679-862A14B5B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125696"/>
        <c:axId val="38512944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Munka1!$A$4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Munka1!$B$2:$M$2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Febr.</c:v>
                      </c:pt>
                      <c:pt idx="2">
                        <c:v>Márc.</c:v>
                      </c:pt>
                      <c:pt idx="3">
                        <c:v>Ápr.</c:v>
                      </c:pt>
                      <c:pt idx="4">
                        <c:v>Máj.</c:v>
                      </c:pt>
                      <c:pt idx="5">
                        <c:v>Jún.</c:v>
                      </c:pt>
                      <c:pt idx="6">
                        <c:v>Júl.</c:v>
                      </c:pt>
                      <c:pt idx="7">
                        <c:v>Aug.</c:v>
                      </c:pt>
                      <c:pt idx="8">
                        <c:v>Szept.</c:v>
                      </c:pt>
                      <c:pt idx="9">
                        <c:v>Okt. </c:v>
                      </c:pt>
                      <c:pt idx="10">
                        <c:v>Nov. </c:v>
                      </c:pt>
                      <c:pt idx="11">
                        <c:v>Dec.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Munka1!$B$4:$M$4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4933</c:v>
                      </c:pt>
                      <c:pt idx="1">
                        <c:v>5008</c:v>
                      </c:pt>
                      <c:pt idx="2">
                        <c:v>6298</c:v>
                      </c:pt>
                      <c:pt idx="3">
                        <c:v>4917</c:v>
                      </c:pt>
                      <c:pt idx="4">
                        <c:v>2925</c:v>
                      </c:pt>
                      <c:pt idx="5">
                        <c:v>6298</c:v>
                      </c:pt>
                      <c:pt idx="6">
                        <c:v>1190</c:v>
                      </c:pt>
                      <c:pt idx="7">
                        <c:v>1123</c:v>
                      </c:pt>
                      <c:pt idx="8">
                        <c:v>1440</c:v>
                      </c:pt>
                      <c:pt idx="9">
                        <c:v>2870</c:v>
                      </c:pt>
                      <c:pt idx="10">
                        <c:v>3566</c:v>
                      </c:pt>
                      <c:pt idx="11">
                        <c:v>4295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158-4A4B-8679-862A14B5BAE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Munka1!$A$6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Munka1!$B$2:$M$2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Febr.</c:v>
                      </c:pt>
                      <c:pt idx="2">
                        <c:v>Márc.</c:v>
                      </c:pt>
                      <c:pt idx="3">
                        <c:v>Ápr.</c:v>
                      </c:pt>
                      <c:pt idx="4">
                        <c:v>Máj.</c:v>
                      </c:pt>
                      <c:pt idx="5">
                        <c:v>Jún.</c:v>
                      </c:pt>
                      <c:pt idx="6">
                        <c:v>Júl.</c:v>
                      </c:pt>
                      <c:pt idx="7">
                        <c:v>Aug.</c:v>
                      </c:pt>
                      <c:pt idx="8">
                        <c:v>Szept.</c:v>
                      </c:pt>
                      <c:pt idx="9">
                        <c:v>Okt. </c:v>
                      </c:pt>
                      <c:pt idx="10">
                        <c:v>Nov. </c:v>
                      </c:pt>
                      <c:pt idx="11">
                        <c:v>Dec.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Munka1!$B$6:$M$6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5582</c:v>
                      </c:pt>
                      <c:pt idx="1">
                        <c:v>5335</c:v>
                      </c:pt>
                      <c:pt idx="2">
                        <c:v>6604</c:v>
                      </c:pt>
                      <c:pt idx="3">
                        <c:v>5291</c:v>
                      </c:pt>
                      <c:pt idx="4">
                        <c:v>3161</c:v>
                      </c:pt>
                      <c:pt idx="5">
                        <c:v>1534</c:v>
                      </c:pt>
                      <c:pt idx="6">
                        <c:v>916</c:v>
                      </c:pt>
                      <c:pt idx="7">
                        <c:v>746</c:v>
                      </c:pt>
                      <c:pt idx="8">
                        <c:v>754</c:v>
                      </c:pt>
                      <c:pt idx="9">
                        <c:v>1188</c:v>
                      </c:pt>
                      <c:pt idx="10">
                        <c:v>3280</c:v>
                      </c:pt>
                      <c:pt idx="11">
                        <c:v>4473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158-4A4B-8679-862A14B5BAE7}"/>
                  </c:ext>
                </c:extLst>
              </c15:ser>
            </c15:filteredLineSeries>
          </c:ext>
        </c:extLst>
      </c:lineChart>
      <c:catAx>
        <c:axId val="3851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5129440"/>
        <c:crosses val="autoZero"/>
        <c:auto val="1"/>
        <c:lblAlgn val="ctr"/>
        <c:lblOffset val="100"/>
        <c:noMultiLvlLbl val="0"/>
      </c:catAx>
      <c:valAx>
        <c:axId val="3851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512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78AE7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Kenyér</c:v>
                </c:pt>
                <c:pt idx="1">
                  <c:v>Rövidkaraj</c:v>
                </c:pt>
                <c:pt idx="2">
                  <c:v>Burgonya</c:v>
                </c:pt>
                <c:pt idx="3">
                  <c:v>Paradicsom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543</c:v>
                </c:pt>
                <c:pt idx="1">
                  <c:v>110</c:v>
                </c:pt>
                <c:pt idx="2">
                  <c:v>947</c:v>
                </c:pt>
                <c:pt idx="3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B-4A75-A759-38390E75E257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8200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Kenyér</c:v>
                </c:pt>
                <c:pt idx="1">
                  <c:v>Rövidkaraj</c:v>
                </c:pt>
                <c:pt idx="2">
                  <c:v>Burgonya</c:v>
                </c:pt>
                <c:pt idx="3">
                  <c:v>Paradicsom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754</c:v>
                </c:pt>
                <c:pt idx="1">
                  <c:v>150</c:v>
                </c:pt>
                <c:pt idx="2">
                  <c:v>1053</c:v>
                </c:pt>
                <c:pt idx="3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B-4A75-A759-38390E75E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344496"/>
        <c:axId val="1864343248"/>
      </c:barChart>
      <c:catAx>
        <c:axId val="186434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64343248"/>
        <c:crosses val="autoZero"/>
        <c:auto val="1"/>
        <c:lblAlgn val="ctr"/>
        <c:lblOffset val="100"/>
        <c:noMultiLvlLbl val="0"/>
      </c:catAx>
      <c:valAx>
        <c:axId val="186434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6434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Élelmiszerek</a:t>
            </a:r>
            <a:r>
              <a:rPr lang="hu-HU" baseline="0" dirty="0"/>
              <a:t> súlya a háztartási kiadásokban egyes EU tagállamokban (%)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Németország</c:v>
                </c:pt>
              </c:strCache>
            </c:strRef>
          </c:tx>
          <c:spPr>
            <a:solidFill>
              <a:srgbClr val="1D428A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1965</c:v>
                </c:pt>
                <c:pt idx="1">
                  <c:v>1988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15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1-0D4E-BA19-F3AAE28C45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Olaszország</c:v>
                </c:pt>
              </c:strCache>
            </c:strRef>
          </c:tx>
          <c:spPr>
            <a:solidFill>
              <a:srgbClr val="478AE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1965</c:v>
                </c:pt>
                <c:pt idx="1">
                  <c:v>1988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</c:v>
                </c:pt>
                <c:pt idx="1">
                  <c:v>24</c:v>
                </c:pt>
                <c:pt idx="2">
                  <c:v>19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71-0D4E-BA19-F3AAE28C45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Magyarország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1965</c:v>
                </c:pt>
                <c:pt idx="1">
                  <c:v>1988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49</c:v>
                </c:pt>
                <c:pt idx="1">
                  <c:v>37.700000000000003</c:v>
                </c:pt>
                <c:pt idx="2">
                  <c:v>19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71-0D4E-BA19-F3AAE28C4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703776"/>
        <c:axId val="2070986608"/>
      </c:barChart>
      <c:catAx>
        <c:axId val="20717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0986608"/>
        <c:crosses val="autoZero"/>
        <c:auto val="1"/>
        <c:lblAlgn val="ctr"/>
        <c:lblOffset val="100"/>
        <c:noMultiLvlLbl val="0"/>
      </c:catAx>
      <c:valAx>
        <c:axId val="207098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717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3885E9-E566-4B69-82F3-C0C188E287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A6DCB-8A84-44F9-B4B3-88157EF777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1C68-2301-4617-AF2C-464A56B9B06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77729-7E4C-4A6F-9A9E-4F1A3996AF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EFD2-4D64-4584-B1AE-EB4E6D07352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76E3D-AE7B-489E-B91B-96A7DCC5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O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B1840D-E9E7-DA46-B837-640287909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935" y="0"/>
            <a:ext cx="3886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B7481A-42EA-4769-843F-17A766EF0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7764" y="1218524"/>
            <a:ext cx="6641762" cy="2084849"/>
          </a:xfrm>
        </p:spPr>
        <p:txBody>
          <a:bodyPr lIns="0" tIns="0" rIns="0" bIns="0" anchor="t" anchorCtr="0">
            <a:noAutofit/>
          </a:bodyPr>
          <a:lstStyle>
            <a:lvl1pPr algn="r">
              <a:defRPr sz="8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 IPSUM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505-5B2E-4026-91E4-BAD7B111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4883" y="4438840"/>
            <a:ext cx="2743200" cy="365125"/>
          </a:xfrm>
          <a:prstGeom prst="rect">
            <a:avLst/>
          </a:prstGeom>
        </p:spPr>
        <p:txBody>
          <a:bodyPr rIns="0"/>
          <a:lstStyle>
            <a:lvl1pPr algn="r"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805C7-1141-6443-9F99-49483CCE7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9149" y="3644858"/>
            <a:ext cx="6750377" cy="664400"/>
          </a:xfrm>
        </p:spPr>
        <p:txBody>
          <a:bodyPr rIns="0"/>
          <a:lstStyle>
            <a:lvl1pPr marL="0" indent="0" algn="r">
              <a:buNone/>
              <a:defRPr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6973DD72-DE64-9749-BE9B-74C6D0434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446918" y="-255460"/>
            <a:ext cx="7364482" cy="7368920"/>
          </a:xfrm>
          <a:custGeom>
            <a:avLst/>
            <a:gdLst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58713 w 6853869"/>
              <a:gd name="connsiteY8" fmla="*/ 6511806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3869" h="6858000">
                <a:moveTo>
                  <a:pt x="3429000" y="0"/>
                </a:moveTo>
                <a:cubicBezTo>
                  <a:pt x="3692464" y="0"/>
                  <a:pt x="3930986" y="106790"/>
                  <a:pt x="4103642" y="279446"/>
                </a:cubicBezTo>
                <a:lnTo>
                  <a:pt x="4158722" y="346204"/>
                </a:lnTo>
                <a:lnTo>
                  <a:pt x="6559396" y="2745880"/>
                </a:lnTo>
                <a:lnTo>
                  <a:pt x="6571166" y="2755519"/>
                </a:lnTo>
                <a:cubicBezTo>
                  <a:pt x="6745832" y="2928893"/>
                  <a:pt x="6854556" y="3208530"/>
                  <a:pt x="6853866" y="3432967"/>
                </a:cubicBezTo>
                <a:cubicBezTo>
                  <a:pt x="6853177" y="3657404"/>
                  <a:pt x="6741695" y="3928766"/>
                  <a:pt x="6567029" y="4102141"/>
                </a:cubicBezTo>
                <a:lnTo>
                  <a:pt x="6515469" y="4156030"/>
                </a:lnTo>
                <a:lnTo>
                  <a:pt x="4158713" y="6511806"/>
                </a:lnTo>
                <a:lnTo>
                  <a:pt x="4103641" y="6578554"/>
                </a:lnTo>
                <a:cubicBezTo>
                  <a:pt x="3930985" y="6751210"/>
                  <a:pt x="3692463" y="6858000"/>
                  <a:pt x="3428999" y="6858000"/>
                </a:cubicBezTo>
                <a:cubicBezTo>
                  <a:pt x="3165535" y="6858000"/>
                  <a:pt x="2927013" y="6751210"/>
                  <a:pt x="2754357" y="6578554"/>
                </a:cubicBezTo>
                <a:lnTo>
                  <a:pt x="2738207" y="6558980"/>
                </a:lnTo>
                <a:lnTo>
                  <a:pt x="294970" y="4116759"/>
                </a:lnTo>
                <a:lnTo>
                  <a:pt x="295059" y="4116523"/>
                </a:lnTo>
                <a:lnTo>
                  <a:pt x="279446" y="4103641"/>
                </a:lnTo>
                <a:cubicBezTo>
                  <a:pt x="106790" y="3930985"/>
                  <a:pt x="0" y="3692463"/>
                  <a:pt x="0" y="3428999"/>
                </a:cubicBezTo>
                <a:cubicBezTo>
                  <a:pt x="0" y="3165535"/>
                  <a:pt x="106790" y="2927013"/>
                  <a:pt x="279446" y="2754357"/>
                </a:cubicBezTo>
                <a:lnTo>
                  <a:pt x="309062" y="2729922"/>
                </a:lnTo>
                <a:lnTo>
                  <a:pt x="308391" y="2727827"/>
                </a:lnTo>
                <a:lnTo>
                  <a:pt x="2738210" y="299018"/>
                </a:lnTo>
                <a:lnTo>
                  <a:pt x="2754358" y="279446"/>
                </a:lnTo>
                <a:lnTo>
                  <a:pt x="2774015" y="263228"/>
                </a:lnTo>
                <a:lnTo>
                  <a:pt x="2784768" y="252479"/>
                </a:lnTo>
                <a:lnTo>
                  <a:pt x="2785416" y="253821"/>
                </a:lnTo>
                <a:lnTo>
                  <a:pt x="2895561" y="162943"/>
                </a:lnTo>
                <a:cubicBezTo>
                  <a:pt x="3047834" y="60069"/>
                  <a:pt x="3231402" y="0"/>
                  <a:pt x="34290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AC57-307B-4F09-B1C6-0E9A12A639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CDD5B9-1870-4A43-BD9F-BB700F18E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42" y="4942425"/>
            <a:ext cx="3533312" cy="13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96CCD5E-DB76-412F-A667-B700B1E804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0" y="0"/>
            <a:ext cx="4064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2CC78DF5-E0C0-4D82-B8F1-5B177C589E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0"/>
            <a:ext cx="4064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512AFEA1-E90B-41D1-81C4-E6BB69F97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64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2FCB8E2-4A44-444F-85E1-102AD8B4B5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2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23EF621-FCD0-2446-9D78-4F35FD0173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2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9E66EEA-D5B6-4C41-8538-1464603E85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8029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75CA8886-E454-544A-95A3-1C384468A6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8029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0345971-B989-C84D-8E73-459AB30B9B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35056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5BB87B6-0A10-324C-9475-1D68F99A00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35056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2231E48-8F4F-4045-B297-0B2E091252B7}"/>
              </a:ext>
            </a:extLst>
          </p:cNvPr>
          <p:cNvSpPr/>
          <p:nvPr userDrawn="1"/>
        </p:nvSpPr>
        <p:spPr>
          <a:xfrm>
            <a:off x="19339560" y="5504688"/>
            <a:ext cx="1746504" cy="3483864"/>
          </a:xfrm>
          <a:custGeom>
            <a:avLst/>
            <a:gdLst>
              <a:gd name="connsiteX0" fmla="*/ 566928 w 1746504"/>
              <a:gd name="connsiteY0" fmla="*/ 0 h 3483864"/>
              <a:gd name="connsiteX1" fmla="*/ 0 w 1746504"/>
              <a:gd name="connsiteY1" fmla="*/ 1435608 h 3483864"/>
              <a:gd name="connsiteX2" fmla="*/ 850392 w 1746504"/>
              <a:gd name="connsiteY2" fmla="*/ 3483864 h 3483864"/>
              <a:gd name="connsiteX3" fmla="*/ 1746504 w 1746504"/>
              <a:gd name="connsiteY3" fmla="*/ 3383280 h 348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504" h="3483864">
                <a:moveTo>
                  <a:pt x="566928" y="0"/>
                </a:moveTo>
                <a:lnTo>
                  <a:pt x="0" y="1435608"/>
                </a:lnTo>
                <a:lnTo>
                  <a:pt x="850392" y="3483864"/>
                </a:lnTo>
                <a:lnTo>
                  <a:pt x="1746504" y="338328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69" name="SmartArt Placeholder 68">
            <a:extLst>
              <a:ext uri="{FF2B5EF4-FFF2-40B4-BE49-F238E27FC236}">
                <a16:creationId xmlns:a16="http://schemas.microsoft.com/office/drawing/2014/main" id="{FCC187D5-F89E-6F4F-949D-B8D0227F99AF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425944" y="3234574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1D428A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72" name="SmartArt Placeholder 71">
            <a:extLst>
              <a:ext uri="{FF2B5EF4-FFF2-40B4-BE49-F238E27FC236}">
                <a16:creationId xmlns:a16="http://schemas.microsoft.com/office/drawing/2014/main" id="{6E1D6304-8121-9D48-A6D6-D07065749AF4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>
            <a:off x="5516395" y="3234574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1D428A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73" name="SmartArt Placeholder 72">
            <a:extLst>
              <a:ext uri="{FF2B5EF4-FFF2-40B4-BE49-F238E27FC236}">
                <a16:creationId xmlns:a16="http://schemas.microsoft.com/office/drawing/2014/main" id="{5DA82D14-A266-3843-B23A-3F426475E3CA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9606846" y="3234574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1D428A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C3AF1-DE86-4F7A-8A3E-5562AEE1592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2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FC57A9-EF2D-453A-87AA-AA75C3E86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706"/>
            <a:ext cx="12192000" cy="4025348"/>
          </a:xfrm>
          <a:custGeom>
            <a:avLst/>
            <a:gdLst>
              <a:gd name="connsiteX0" fmla="*/ 0 w 12192000"/>
              <a:gd name="connsiteY0" fmla="*/ 0 h 4025348"/>
              <a:gd name="connsiteX1" fmla="*/ 12192000 w 12192000"/>
              <a:gd name="connsiteY1" fmla="*/ 0 h 4025348"/>
              <a:gd name="connsiteX2" fmla="*/ 12192000 w 12192000"/>
              <a:gd name="connsiteY2" fmla="*/ 4025348 h 4025348"/>
              <a:gd name="connsiteX3" fmla="*/ 0 w 12192000"/>
              <a:gd name="connsiteY3" fmla="*/ 4025348 h 40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25348">
                <a:moveTo>
                  <a:pt x="0" y="0"/>
                </a:moveTo>
                <a:lnTo>
                  <a:pt x="12192000" y="0"/>
                </a:lnTo>
                <a:lnTo>
                  <a:pt x="12192000" y="4025348"/>
                </a:lnTo>
                <a:lnTo>
                  <a:pt x="0" y="40253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6" name="SmartArt Placeholder 21">
            <a:extLst>
              <a:ext uri="{FF2B5EF4-FFF2-40B4-BE49-F238E27FC236}">
                <a16:creationId xmlns:a16="http://schemas.microsoft.com/office/drawing/2014/main" id="{57A7CF6D-8602-5B4B-A7EC-D377280F1FAC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108364" y="3424863"/>
            <a:ext cx="2483442" cy="2483442"/>
          </a:xfrm>
          <a:solidFill>
            <a:srgbClr val="1D428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7" name="SmartArt Placeholder 21">
            <a:extLst>
              <a:ext uri="{FF2B5EF4-FFF2-40B4-BE49-F238E27FC236}">
                <a16:creationId xmlns:a16="http://schemas.microsoft.com/office/drawing/2014/main" id="{A50FBFBD-6AF4-0140-808F-AEA55240383F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>
            <a:off x="3558750" y="3424863"/>
            <a:ext cx="2483442" cy="248344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8" name="SmartArt Placeholder 21">
            <a:extLst>
              <a:ext uri="{FF2B5EF4-FFF2-40B4-BE49-F238E27FC236}">
                <a16:creationId xmlns:a16="http://schemas.microsoft.com/office/drawing/2014/main" id="{A877D25E-8667-534B-AFE9-263F9F6AEF1D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6037104" y="3424863"/>
            <a:ext cx="2483442" cy="2483442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9" name="SmartArt Placeholder 21">
            <a:extLst>
              <a:ext uri="{FF2B5EF4-FFF2-40B4-BE49-F238E27FC236}">
                <a16:creationId xmlns:a16="http://schemas.microsoft.com/office/drawing/2014/main" id="{CAB4564A-61A7-7249-8D2C-A01E4FD79DF3}"/>
              </a:ext>
            </a:extLst>
          </p:cNvPr>
          <p:cNvSpPr>
            <a:spLocks noGrp="1"/>
          </p:cNvSpPr>
          <p:nvPr>
            <p:ph type="dgm" sz="quarter" idx="30"/>
          </p:nvPr>
        </p:nvSpPr>
        <p:spPr>
          <a:xfrm>
            <a:off x="8530330" y="3424863"/>
            <a:ext cx="2483442" cy="248344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CBC685-9019-E143-B189-24DFAFB649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8600" y="4809754"/>
            <a:ext cx="2405180" cy="327988"/>
          </a:xfrm>
          <a:noFill/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1FC6D75-844E-034C-A2B2-764DA9AFD8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28600" y="5137742"/>
            <a:ext cx="2405180" cy="774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FDD09A-39C0-654E-A0B0-EB7817F296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79" y="4809754"/>
            <a:ext cx="2444118" cy="327988"/>
          </a:xfrm>
          <a:noFill/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D8D0595-C383-7840-A7C5-0C127230A2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5679" y="5137742"/>
            <a:ext cx="2444118" cy="774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FF599FB-7F37-924C-BFE4-744CB827CC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53725" y="4809754"/>
            <a:ext cx="2466821" cy="327988"/>
          </a:xfrm>
          <a:noFill/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9117CB6D-AE3D-0242-B7E4-58DEFBAE14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53725" y="5137742"/>
            <a:ext cx="2466821" cy="774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64A37A-E717-9E4D-839E-B19B621524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8017" y="4809754"/>
            <a:ext cx="2466821" cy="327988"/>
          </a:xfrm>
          <a:noFill/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10B640A-5C68-5E46-B28B-429D54190C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38017" y="5137742"/>
            <a:ext cx="2466821" cy="7747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DE8D4-44C2-4470-8CB9-DE4E54D0394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4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FC57A9-EF2D-453A-87AA-AA75C3E86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4025348"/>
              <a:gd name="connsiteX1" fmla="*/ 12192000 w 12192000"/>
              <a:gd name="connsiteY1" fmla="*/ 0 h 4025348"/>
              <a:gd name="connsiteX2" fmla="*/ 12192000 w 12192000"/>
              <a:gd name="connsiteY2" fmla="*/ 4025348 h 4025348"/>
              <a:gd name="connsiteX3" fmla="*/ 0 w 12192000"/>
              <a:gd name="connsiteY3" fmla="*/ 4025348 h 40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25348">
                <a:moveTo>
                  <a:pt x="0" y="0"/>
                </a:moveTo>
                <a:lnTo>
                  <a:pt x="12192000" y="0"/>
                </a:lnTo>
                <a:lnTo>
                  <a:pt x="12192000" y="4025348"/>
                </a:lnTo>
                <a:lnTo>
                  <a:pt x="0" y="40253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ECBC685-9019-E143-B189-24DFAFB649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1438" y="4809754"/>
            <a:ext cx="2493226" cy="327988"/>
          </a:xfrm>
          <a:noFill/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1FC6D75-844E-034C-A2B2-764DA9AFD8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438" y="5137742"/>
            <a:ext cx="2493226" cy="7747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FDD09A-39C0-654E-A0B0-EB7817F296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2774" y="4809754"/>
            <a:ext cx="2493226" cy="327988"/>
          </a:xfrm>
          <a:noFill/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D8D0595-C383-7840-A7C5-0C127230A2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02774" y="5137742"/>
            <a:ext cx="2493226" cy="7747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FF599FB-7F37-924C-BFE4-744CB827CC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4110" y="4809754"/>
            <a:ext cx="2493226" cy="327988"/>
          </a:xfrm>
          <a:noFill/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9117CB6D-AE3D-0242-B7E4-58DEFBAE14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14110" y="5137742"/>
            <a:ext cx="2493226" cy="7747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64A37A-E717-9E4D-839E-B19B621524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4854" y="4809754"/>
            <a:ext cx="2493226" cy="327988"/>
          </a:xfrm>
          <a:noFill/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10B640A-5C68-5E46-B28B-429D54190C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24854" y="5137742"/>
            <a:ext cx="2493226" cy="7747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506C844-06AB-2445-971B-C50AD4ECC9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437" y="3995781"/>
            <a:ext cx="1642827" cy="7746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800" b="1">
                <a:solidFill>
                  <a:srgbClr val="1D428A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01.</a:t>
            </a:r>
            <a:endParaRPr lang="en-HU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8174AA7-3670-1C4D-BCCF-D18D17B5DE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87391" y="3995781"/>
            <a:ext cx="1642827" cy="7746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8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02.</a:t>
            </a:r>
            <a:endParaRPr lang="en-HU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3AD3A21-9278-F24F-8FFB-EDB9373ABC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0930" y="3995781"/>
            <a:ext cx="1642827" cy="7746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800" b="1">
                <a:solidFill>
                  <a:srgbClr val="478AE7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03.</a:t>
            </a:r>
            <a:endParaRPr lang="en-HU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2075367-53EE-7348-BA02-FA22D21802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14468" y="3995781"/>
            <a:ext cx="1642827" cy="7746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04.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A88455-9B94-435A-95F4-89B96A652CF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mi slide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512AFEA1-E90B-41D1-81C4-E6BB69F97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2FCB8E2-4A44-444F-85E1-102AD8B4B5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47357" y="4896478"/>
            <a:ext cx="1910292" cy="3279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23EF621-FCD0-2446-9D78-4F35FD0173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47358" y="5224466"/>
            <a:ext cx="1910292" cy="8763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SmartArt Placeholder 21">
            <a:extLst>
              <a:ext uri="{FF2B5EF4-FFF2-40B4-BE49-F238E27FC236}">
                <a16:creationId xmlns:a16="http://schemas.microsoft.com/office/drawing/2014/main" id="{0E4FCB51-FB58-F44C-9920-B6EB70E227C6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825114" y="4896478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1D428A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587648B-D059-654C-B0AE-423E6F1D29B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4968" y="4896478"/>
            <a:ext cx="1910292" cy="3279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D80E2E63-E379-0C44-8D0B-9DCCF720B5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904969" y="5224466"/>
            <a:ext cx="1910292" cy="8763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SmartArt Placeholder 21">
            <a:extLst>
              <a:ext uri="{FF2B5EF4-FFF2-40B4-BE49-F238E27FC236}">
                <a16:creationId xmlns:a16="http://schemas.microsoft.com/office/drawing/2014/main" id="{1EA9C705-6711-A74D-90C7-E52B1F37ABC3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4582725" y="4896478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1D428A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6F8E1A49-5E53-F148-A6AA-4F23A006C7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2581" y="4896478"/>
            <a:ext cx="1910292" cy="3279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D80F695A-0EB2-C747-A876-2438FAD60E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662582" y="5224466"/>
            <a:ext cx="1910292" cy="8763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SmartArt Placeholder 21">
            <a:extLst>
              <a:ext uri="{FF2B5EF4-FFF2-40B4-BE49-F238E27FC236}">
                <a16:creationId xmlns:a16="http://schemas.microsoft.com/office/drawing/2014/main" id="{E2241C0C-1979-8E45-AA3B-8AA595F1636E}"/>
              </a:ext>
            </a:extLst>
          </p:cNvPr>
          <p:cNvSpPr>
            <a:spLocks noGrp="1"/>
          </p:cNvSpPr>
          <p:nvPr>
            <p:ph type="dgm" sz="quarter" idx="38"/>
          </p:nvPr>
        </p:nvSpPr>
        <p:spPr>
          <a:xfrm>
            <a:off x="8340338" y="4896478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1D428A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15B0B38-FBF4-BA42-8D31-33E68F386E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637" y="4205993"/>
            <a:ext cx="10736236" cy="690485"/>
          </a:xfrm>
        </p:spPr>
        <p:txBody>
          <a:bodyPr lIns="0" tIns="0" rIns="0" bIns="0" anchor="t" anchorCtr="0">
            <a:noAutofit/>
          </a:bodyPr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833CB-3701-4594-977D-E3E093FB74E4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06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512AFEA1-E90B-41D1-81C4-E6BB69F97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812346"/>
          </a:xfrm>
          <a:custGeom>
            <a:avLst/>
            <a:gdLst>
              <a:gd name="connsiteX0" fmla="*/ 0 w 4064000"/>
              <a:gd name="connsiteY0" fmla="*/ 0 h 3812346"/>
              <a:gd name="connsiteX1" fmla="*/ 4064000 w 4064000"/>
              <a:gd name="connsiteY1" fmla="*/ 0 h 3812346"/>
              <a:gd name="connsiteX2" fmla="*/ 4064000 w 4064000"/>
              <a:gd name="connsiteY2" fmla="*/ 3812346 h 3812346"/>
              <a:gd name="connsiteX3" fmla="*/ 0 w 4064000"/>
              <a:gd name="connsiteY3" fmla="*/ 3812346 h 38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12346">
                <a:moveTo>
                  <a:pt x="0" y="0"/>
                </a:moveTo>
                <a:lnTo>
                  <a:pt x="4064000" y="0"/>
                </a:lnTo>
                <a:lnTo>
                  <a:pt x="4064000" y="3812346"/>
                </a:lnTo>
                <a:lnTo>
                  <a:pt x="0" y="38123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2FCB8E2-4A44-444F-85E1-102AD8B4B5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193" y="4625012"/>
            <a:ext cx="2386659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23EF621-FCD0-2446-9D78-4F35FD0173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7194" y="4953000"/>
            <a:ext cx="2386659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133057DB-C08B-2A45-AC80-AD8B0ECC3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9589" y="4625013"/>
            <a:ext cx="2386659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7819858-EAB1-D74A-A75A-736E139EBC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59590" y="4953001"/>
            <a:ext cx="2386659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447E0495-ED11-924F-B326-62BB93E24A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2259" y="4625012"/>
            <a:ext cx="2386659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18660EE6-E4E6-6149-B58E-7A641ABD7D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72260" y="4953000"/>
            <a:ext cx="2386659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E13EA7A-8ACE-AB43-90D8-32D8F5BB0C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84654" y="4625012"/>
            <a:ext cx="2386659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1F04324F-538A-3C48-8956-0CF06AA475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4655" y="4953000"/>
            <a:ext cx="2386659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SmartArt Placeholder 21">
            <a:extLst>
              <a:ext uri="{FF2B5EF4-FFF2-40B4-BE49-F238E27FC236}">
                <a16:creationId xmlns:a16="http://schemas.microsoft.com/office/drawing/2014/main" id="{0E4FCB51-FB58-F44C-9920-B6EB70E227C6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1468052" y="3234574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FF8200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4" name="SmartArt Placeholder 23">
            <a:extLst>
              <a:ext uri="{FF2B5EF4-FFF2-40B4-BE49-F238E27FC236}">
                <a16:creationId xmlns:a16="http://schemas.microsoft.com/office/drawing/2014/main" id="{CE3471E0-0923-9146-932B-0F3CC8F1F4F5}"/>
              </a:ext>
            </a:extLst>
          </p:cNvPr>
          <p:cNvSpPr>
            <a:spLocks noGrp="1"/>
          </p:cNvSpPr>
          <p:nvPr>
            <p:ph type="dgm" sz="quarter" idx="33"/>
          </p:nvPr>
        </p:nvSpPr>
        <p:spPr>
          <a:xfrm>
            <a:off x="6853458" y="3234574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FF8200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5" name="SmartArt Placeholder 24">
            <a:extLst>
              <a:ext uri="{FF2B5EF4-FFF2-40B4-BE49-F238E27FC236}">
                <a16:creationId xmlns:a16="http://schemas.microsoft.com/office/drawing/2014/main" id="{951185F9-19F0-2446-BFE6-0DB7FD1C3057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4160755" y="3234574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FF8200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7" name="SmartArt Placeholder 26">
            <a:extLst>
              <a:ext uri="{FF2B5EF4-FFF2-40B4-BE49-F238E27FC236}">
                <a16:creationId xmlns:a16="http://schemas.microsoft.com/office/drawing/2014/main" id="{F27FB724-2A41-FA4A-B862-800251DB2D19}"/>
              </a:ext>
            </a:extLst>
          </p:cNvPr>
          <p:cNvSpPr>
            <a:spLocks noGrp="1"/>
          </p:cNvSpPr>
          <p:nvPr>
            <p:ph type="dgm" sz="quarter" idx="34"/>
          </p:nvPr>
        </p:nvSpPr>
        <p:spPr>
          <a:xfrm>
            <a:off x="9585152" y="3234574"/>
            <a:ext cx="1185661" cy="1186773"/>
          </a:xfrm>
          <a:custGeom>
            <a:avLst/>
            <a:gdLst>
              <a:gd name="connsiteX0" fmla="*/ 5142435 w 10267564"/>
              <a:gd name="connsiteY0" fmla="*/ 0 h 10277199"/>
              <a:gd name="connsiteX1" fmla="*/ 6482870 w 10267564"/>
              <a:gd name="connsiteY1" fmla="*/ 632146 h 10277199"/>
              <a:gd name="connsiteX2" fmla="*/ 6509147 w 10267564"/>
              <a:gd name="connsiteY2" fmla="*/ 667285 h 10277199"/>
              <a:gd name="connsiteX3" fmla="*/ 9672014 w 10267564"/>
              <a:gd name="connsiteY3" fmla="*/ 3830159 h 10277199"/>
              <a:gd name="connsiteX4" fmla="*/ 9671138 w 10267564"/>
              <a:gd name="connsiteY4" fmla="*/ 3835733 h 10277199"/>
              <a:gd name="connsiteX5" fmla="*/ 9758776 w 10267564"/>
              <a:gd name="connsiteY5" fmla="*/ 3915385 h 10277199"/>
              <a:gd name="connsiteX6" fmla="*/ 10267564 w 10267564"/>
              <a:gd name="connsiteY6" fmla="*/ 5143704 h 10277199"/>
              <a:gd name="connsiteX7" fmla="*/ 9758776 w 10267564"/>
              <a:gd name="connsiteY7" fmla="*/ 6372024 h 10277199"/>
              <a:gd name="connsiteX8" fmla="*/ 9676242 w 10267564"/>
              <a:gd name="connsiteY8" fmla="*/ 6447037 h 10277199"/>
              <a:gd name="connsiteX9" fmla="*/ 6503660 w 10267564"/>
              <a:gd name="connsiteY9" fmla="*/ 9619618 h 10277199"/>
              <a:gd name="connsiteX10" fmla="*/ 6494621 w 10267564"/>
              <a:gd name="connsiteY10" fmla="*/ 9618933 h 10277199"/>
              <a:gd name="connsiteX11" fmla="*/ 6475089 w 10267564"/>
              <a:gd name="connsiteY11" fmla="*/ 9645054 h 10277199"/>
              <a:gd name="connsiteX12" fmla="*/ 5134653 w 10267564"/>
              <a:gd name="connsiteY12" fmla="*/ 10277199 h 10277199"/>
              <a:gd name="connsiteX13" fmla="*/ 3906334 w 10267564"/>
              <a:gd name="connsiteY13" fmla="*/ 9768412 h 10277199"/>
              <a:gd name="connsiteX14" fmla="*/ 3866040 w 10267564"/>
              <a:gd name="connsiteY14" fmla="*/ 9724078 h 10277199"/>
              <a:gd name="connsiteX15" fmla="*/ 565775 w 10267564"/>
              <a:gd name="connsiteY15" fmla="*/ 6423818 h 10277199"/>
              <a:gd name="connsiteX16" fmla="*/ 508787 w 10267564"/>
              <a:gd name="connsiteY16" fmla="*/ 6372024 h 10277199"/>
              <a:gd name="connsiteX17" fmla="*/ 0 w 10267564"/>
              <a:gd name="connsiteY17" fmla="*/ 5143704 h 10277199"/>
              <a:gd name="connsiteX18" fmla="*/ 508787 w 10267564"/>
              <a:gd name="connsiteY18" fmla="*/ 3915385 h 10277199"/>
              <a:gd name="connsiteX19" fmla="*/ 579619 w 10267564"/>
              <a:gd name="connsiteY19" fmla="*/ 3851009 h 10277199"/>
              <a:gd name="connsiteX20" fmla="*/ 578747 w 10267564"/>
              <a:gd name="connsiteY20" fmla="*/ 3844638 h 10277199"/>
              <a:gd name="connsiteX21" fmla="*/ 3845347 w 10267564"/>
              <a:gd name="connsiteY21" fmla="*/ 578044 h 10277199"/>
              <a:gd name="connsiteX22" fmla="*/ 3848856 w 10267564"/>
              <a:gd name="connsiteY22" fmla="*/ 580590 h 10277199"/>
              <a:gd name="connsiteX23" fmla="*/ 3914116 w 10267564"/>
              <a:gd name="connsiteY23" fmla="*/ 508787 h 10277199"/>
              <a:gd name="connsiteX24" fmla="*/ 5142435 w 10267564"/>
              <a:gd name="connsiteY24" fmla="*/ 0 h 1027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67564" h="10277199">
                <a:moveTo>
                  <a:pt x="5142435" y="0"/>
                </a:moveTo>
                <a:cubicBezTo>
                  <a:pt x="5682085" y="0"/>
                  <a:pt x="6164259" y="246078"/>
                  <a:pt x="6482870" y="632146"/>
                </a:cubicBezTo>
                <a:lnTo>
                  <a:pt x="6509147" y="667285"/>
                </a:lnTo>
                <a:lnTo>
                  <a:pt x="9672014" y="3830159"/>
                </a:lnTo>
                <a:lnTo>
                  <a:pt x="9671138" y="3835733"/>
                </a:lnTo>
                <a:lnTo>
                  <a:pt x="9758776" y="3915385"/>
                </a:lnTo>
                <a:cubicBezTo>
                  <a:pt x="10073132" y="4229739"/>
                  <a:pt x="10267564" y="4664016"/>
                  <a:pt x="10267564" y="5143704"/>
                </a:cubicBezTo>
                <a:cubicBezTo>
                  <a:pt x="10267564" y="5623393"/>
                  <a:pt x="10073132" y="6057669"/>
                  <a:pt x="9758776" y="6372024"/>
                </a:cubicBezTo>
                <a:lnTo>
                  <a:pt x="9676242" y="6447037"/>
                </a:lnTo>
                <a:lnTo>
                  <a:pt x="6503660" y="9619618"/>
                </a:lnTo>
                <a:lnTo>
                  <a:pt x="6494621" y="9618933"/>
                </a:lnTo>
                <a:lnTo>
                  <a:pt x="6475089" y="9645054"/>
                </a:lnTo>
                <a:cubicBezTo>
                  <a:pt x="6156478" y="10031121"/>
                  <a:pt x="5674303" y="10277199"/>
                  <a:pt x="5134653" y="10277199"/>
                </a:cubicBezTo>
                <a:cubicBezTo>
                  <a:pt x="4654965" y="10277199"/>
                  <a:pt x="4220688" y="10082767"/>
                  <a:pt x="3906334" y="9768412"/>
                </a:cubicBezTo>
                <a:lnTo>
                  <a:pt x="3866040" y="9724078"/>
                </a:lnTo>
                <a:lnTo>
                  <a:pt x="565775" y="6423818"/>
                </a:lnTo>
                <a:lnTo>
                  <a:pt x="508787" y="6372024"/>
                </a:lnTo>
                <a:cubicBezTo>
                  <a:pt x="194432" y="6057669"/>
                  <a:pt x="0" y="5623393"/>
                  <a:pt x="0" y="5143704"/>
                </a:cubicBezTo>
                <a:cubicBezTo>
                  <a:pt x="0" y="4664016"/>
                  <a:pt x="194432" y="4229739"/>
                  <a:pt x="508787" y="3915385"/>
                </a:cubicBezTo>
                <a:lnTo>
                  <a:pt x="579619" y="3851009"/>
                </a:lnTo>
                <a:lnTo>
                  <a:pt x="578747" y="3844638"/>
                </a:lnTo>
                <a:lnTo>
                  <a:pt x="3845347" y="578044"/>
                </a:lnTo>
                <a:lnTo>
                  <a:pt x="3848856" y="580590"/>
                </a:lnTo>
                <a:lnTo>
                  <a:pt x="3914116" y="508787"/>
                </a:lnTo>
                <a:cubicBezTo>
                  <a:pt x="4228470" y="194432"/>
                  <a:pt x="4662747" y="0"/>
                  <a:pt x="5142435" y="0"/>
                </a:cubicBezTo>
                <a:close/>
              </a:path>
            </a:pathLst>
          </a:custGeom>
          <a:solidFill>
            <a:srgbClr val="FF8200"/>
          </a:solidFill>
          <a:ln w="444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26230-84CC-46E2-8C71-D627C259407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92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martArt Placeholder 2">
            <a:extLst>
              <a:ext uri="{FF2B5EF4-FFF2-40B4-BE49-F238E27FC236}">
                <a16:creationId xmlns:a16="http://schemas.microsoft.com/office/drawing/2014/main" id="{3DAA68FE-5AED-6443-A35D-003EFC4EBC79}"/>
              </a:ext>
            </a:extLst>
          </p:cNvPr>
          <p:cNvSpPr>
            <a:spLocks noGrp="1"/>
          </p:cNvSpPr>
          <p:nvPr>
            <p:ph type="dgm" sz="quarter" idx="25"/>
          </p:nvPr>
        </p:nvSpPr>
        <p:spPr>
          <a:xfrm>
            <a:off x="2185281" y="3331249"/>
            <a:ext cx="1291213" cy="1291213"/>
          </a:xfrm>
          <a:prstGeom prst="roundRect">
            <a:avLst/>
          </a:prstGeom>
          <a:solidFill>
            <a:srgbClr val="0F4EAF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45" name="SmartArt Placeholder 2">
            <a:extLst>
              <a:ext uri="{FF2B5EF4-FFF2-40B4-BE49-F238E27FC236}">
                <a16:creationId xmlns:a16="http://schemas.microsoft.com/office/drawing/2014/main" id="{EEA02EF9-47DD-3B44-BAAC-B6D09BB3A23B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3576759" y="3331249"/>
            <a:ext cx="1291213" cy="129121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47" name="SmartArt Placeholder 2">
            <a:extLst>
              <a:ext uri="{FF2B5EF4-FFF2-40B4-BE49-F238E27FC236}">
                <a16:creationId xmlns:a16="http://schemas.microsoft.com/office/drawing/2014/main" id="{E421EB41-528C-B34E-AC3E-AD9520CE2ED5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4992091" y="3331249"/>
            <a:ext cx="1291213" cy="12912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49" name="SmartArt Placeholder 2">
            <a:extLst>
              <a:ext uri="{FF2B5EF4-FFF2-40B4-BE49-F238E27FC236}">
                <a16:creationId xmlns:a16="http://schemas.microsoft.com/office/drawing/2014/main" id="{4828D199-0CBA-8240-97A9-1F0197777DA8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>
            <a:off x="6418870" y="3331249"/>
            <a:ext cx="1291213" cy="12912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38" name="SmartArt Placeholder 2">
            <a:extLst>
              <a:ext uri="{FF2B5EF4-FFF2-40B4-BE49-F238E27FC236}">
                <a16:creationId xmlns:a16="http://schemas.microsoft.com/office/drawing/2014/main" id="{3DFCFA1B-017C-4848-A6FE-DF2FD74EF978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>
            <a:off x="761998" y="3331249"/>
            <a:ext cx="1291213" cy="1291213"/>
          </a:xfrm>
          <a:prstGeom prst="roundRect">
            <a:avLst/>
          </a:prstGeom>
          <a:solidFill>
            <a:srgbClr val="1D428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AD1D2B7-31AD-4247-BC1A-0E68AF5B54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892676"/>
            <a:ext cx="5304562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8C538B6-EA95-5048-9936-CAB86E6E9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37" y="5028208"/>
            <a:ext cx="5304561" cy="10113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76899BD-3176-D145-8E48-21FC92F88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38" y="1199595"/>
            <a:ext cx="5304560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30" name="Picture Placeholder 77">
            <a:extLst>
              <a:ext uri="{FF2B5EF4-FFF2-40B4-BE49-F238E27FC236}">
                <a16:creationId xmlns:a16="http://schemas.microsoft.com/office/drawing/2014/main" id="{8043317E-5444-7F4D-BD51-0D102CE7B1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1506" y="-2273222"/>
            <a:ext cx="7297035" cy="7301430"/>
          </a:xfrm>
          <a:custGeom>
            <a:avLst/>
            <a:gdLst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58713 w 6853869"/>
              <a:gd name="connsiteY8" fmla="*/ 6511806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9307 w 6853869"/>
              <a:gd name="connsiteY8" fmla="*/ 6504742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816720 w 6853869"/>
              <a:gd name="connsiteY24" fmla="*/ 221156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3869" h="6858000">
                <a:moveTo>
                  <a:pt x="3429000" y="0"/>
                </a:moveTo>
                <a:cubicBezTo>
                  <a:pt x="3692464" y="0"/>
                  <a:pt x="3930986" y="106790"/>
                  <a:pt x="4103642" y="279446"/>
                </a:cubicBezTo>
                <a:lnTo>
                  <a:pt x="4165291" y="342263"/>
                </a:lnTo>
                <a:lnTo>
                  <a:pt x="6559396" y="2745880"/>
                </a:lnTo>
                <a:lnTo>
                  <a:pt x="6571166" y="2755519"/>
                </a:lnTo>
                <a:cubicBezTo>
                  <a:pt x="6745832" y="2928893"/>
                  <a:pt x="6854556" y="3208530"/>
                  <a:pt x="6853866" y="3432967"/>
                </a:cubicBezTo>
                <a:cubicBezTo>
                  <a:pt x="6853177" y="3657404"/>
                  <a:pt x="6741695" y="3928766"/>
                  <a:pt x="6567029" y="4102141"/>
                </a:cubicBezTo>
                <a:lnTo>
                  <a:pt x="6515469" y="4156030"/>
                </a:lnTo>
                <a:lnTo>
                  <a:pt x="4167993" y="6512625"/>
                </a:lnTo>
                <a:cubicBezTo>
                  <a:pt x="4149636" y="6534874"/>
                  <a:pt x="4121998" y="6556305"/>
                  <a:pt x="4103641" y="6578554"/>
                </a:cubicBezTo>
                <a:cubicBezTo>
                  <a:pt x="3930985" y="6751210"/>
                  <a:pt x="3692463" y="6858000"/>
                  <a:pt x="3428999" y="6858000"/>
                </a:cubicBezTo>
                <a:cubicBezTo>
                  <a:pt x="3165535" y="6858000"/>
                  <a:pt x="2927013" y="6751210"/>
                  <a:pt x="2754357" y="6578554"/>
                </a:cubicBezTo>
                <a:lnTo>
                  <a:pt x="2738207" y="6558980"/>
                </a:lnTo>
                <a:lnTo>
                  <a:pt x="294970" y="4116759"/>
                </a:lnTo>
                <a:cubicBezTo>
                  <a:pt x="295000" y="4116680"/>
                  <a:pt x="295029" y="4116602"/>
                  <a:pt x="295059" y="4116523"/>
                </a:cubicBezTo>
                <a:lnTo>
                  <a:pt x="279446" y="4103641"/>
                </a:lnTo>
                <a:cubicBezTo>
                  <a:pt x="106790" y="3930985"/>
                  <a:pt x="0" y="3692463"/>
                  <a:pt x="0" y="3428999"/>
                </a:cubicBezTo>
                <a:cubicBezTo>
                  <a:pt x="0" y="3165535"/>
                  <a:pt x="106790" y="2927013"/>
                  <a:pt x="279446" y="2754357"/>
                </a:cubicBezTo>
                <a:lnTo>
                  <a:pt x="309062" y="2729922"/>
                </a:lnTo>
                <a:lnTo>
                  <a:pt x="308391" y="2727827"/>
                </a:lnTo>
                <a:lnTo>
                  <a:pt x="2738210" y="299018"/>
                </a:lnTo>
                <a:lnTo>
                  <a:pt x="2754358" y="283387"/>
                </a:lnTo>
                <a:lnTo>
                  <a:pt x="2774015" y="263228"/>
                </a:lnTo>
                <a:lnTo>
                  <a:pt x="2784768" y="252479"/>
                </a:lnTo>
                <a:lnTo>
                  <a:pt x="2816720" y="221156"/>
                </a:lnTo>
                <a:lnTo>
                  <a:pt x="2895561" y="162943"/>
                </a:lnTo>
                <a:cubicBezTo>
                  <a:pt x="3047834" y="60069"/>
                  <a:pt x="3231402" y="0"/>
                  <a:pt x="34290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HU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1E161928-9401-4C44-8FD8-AEAF211518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3776" y="4181672"/>
            <a:ext cx="1245346" cy="3715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613B3F97-26A3-254E-B118-2BB7245956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5480" y="4181672"/>
            <a:ext cx="1245346" cy="3715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6E79C00A-D8AE-CB40-A0B3-DF193D04C6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4658" y="4181672"/>
            <a:ext cx="1245346" cy="3715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4496097-C994-8040-B1A1-BCD7EF43F5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7574" y="4181672"/>
            <a:ext cx="1245346" cy="3715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245B0D0-9ACB-BE4D-8593-6C79593872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1804" y="4181672"/>
            <a:ext cx="1245346" cy="3715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57162-819B-40EE-9126-58F74C5067C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6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37AA6D9-1E4A-114D-86AC-AF0196D242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66902" y="871183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21D0331-2729-F744-BEA3-18B41BE98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66902" y="1199171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9C1435B-506B-FB4E-B82F-14C9A953A7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66902" y="2198206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DE46F5DF-4080-BB46-B361-5167EE8374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66902" y="2526194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2A305B8-A5CA-AE4C-B65D-C272593792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66902" y="35366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202FEF0-821A-4144-AE31-2C3E7D91D7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66902" y="38646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SmartArt Placeholder 2">
            <a:extLst>
              <a:ext uri="{FF2B5EF4-FFF2-40B4-BE49-F238E27FC236}">
                <a16:creationId xmlns:a16="http://schemas.microsoft.com/office/drawing/2014/main" id="{27E37963-E52D-184B-8939-F8C633F640B3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 flipH="1">
            <a:off x="766488" y="2198206"/>
            <a:ext cx="785496" cy="785496"/>
          </a:xfrm>
          <a:prstGeom prst="roundRect">
            <a:avLst/>
          </a:prstGeom>
          <a:solidFill>
            <a:srgbClr val="0F4EAF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1" name="SmartArt Placeholder 2">
            <a:extLst>
              <a:ext uri="{FF2B5EF4-FFF2-40B4-BE49-F238E27FC236}">
                <a16:creationId xmlns:a16="http://schemas.microsoft.com/office/drawing/2014/main" id="{3590FA82-B4FD-B148-91D2-9D1CD7E08380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>
          <a:xfrm flipH="1">
            <a:off x="766488" y="3576079"/>
            <a:ext cx="785496" cy="7854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2" name="SmartArt Placeholder 2">
            <a:extLst>
              <a:ext uri="{FF2B5EF4-FFF2-40B4-BE49-F238E27FC236}">
                <a16:creationId xmlns:a16="http://schemas.microsoft.com/office/drawing/2014/main" id="{E07A5241-4DFD-924B-BD0D-C9FA90FAC1CD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 flipH="1">
            <a:off x="766488" y="4953952"/>
            <a:ext cx="785496" cy="7854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4" name="SmartArt Placeholder 2">
            <a:extLst>
              <a:ext uri="{FF2B5EF4-FFF2-40B4-BE49-F238E27FC236}">
                <a16:creationId xmlns:a16="http://schemas.microsoft.com/office/drawing/2014/main" id="{958BAE8A-4B52-C64E-95FC-1F4772AE3BA1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 flipH="1">
            <a:off x="747471" y="871183"/>
            <a:ext cx="785496" cy="785496"/>
          </a:xfrm>
          <a:prstGeom prst="roundRect">
            <a:avLst/>
          </a:prstGeom>
          <a:solidFill>
            <a:srgbClr val="1D428A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HU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C9BAD1E4-EA14-2143-A58C-9496F02185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66902" y="4928090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471DAA4-9026-F947-95C3-199B3EE098A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866902" y="5256078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CFFBF-A32B-4D4E-8190-F16F80FD70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74777" y="-9525"/>
            <a:ext cx="6113702" cy="6867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C45FD-BB0F-4B5B-A996-662A8911BD6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00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1226F0-8A1E-1B45-81EC-BEC09942C5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2"/>
            <a:ext cx="10521380" cy="662107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A68C068-E8E4-0E45-B2FC-D1BA3B98A3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1438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F0AAD9B-74AA-5C48-8742-EA3206EE54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440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F247DAC4-1FAD-824E-818F-9FDC5C657C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8421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CDC98358-0C26-3040-B7FD-F9B4DB6BBB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78423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160464D6-F18D-9045-84EF-E14C230C47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43890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id="{FD36D2AC-5227-3F45-A850-FBED7B0A3F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943892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5C4C1A7F-CD2D-1141-A90C-90E66E6CEB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98600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id="{EC8198D4-E946-CE4D-9DB4-0D1FBB6FCF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98602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B1A72F85-1D86-454D-92EC-61A90ADB8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64069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662B1144-E88E-E346-BE82-EC01810D86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64071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8D853-36F9-4F36-B6B9-7A4AE0FCC37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mi slide-abra-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1226F0-8A1E-1B45-81EC-BEC09942C5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2"/>
            <a:ext cx="10521380" cy="662107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A68C068-E8E4-0E45-B2FC-D1BA3B98A3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1438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F0AAD9B-74AA-5C48-8742-EA3206EE54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440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F247DAC4-1FAD-824E-818F-9FDC5C657C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8421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CDC98358-0C26-3040-B7FD-F9B4DB6BBB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78423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160464D6-F18D-9045-84EF-E14C230C47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43890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id="{FD36D2AC-5227-3F45-A850-FBED7B0A3F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943892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5C4C1A7F-CD2D-1141-A90C-90E66E6CEB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98600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id="{EC8198D4-E946-CE4D-9DB4-0D1FBB6FCF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98602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B1A72F85-1D86-454D-92EC-61A90ADB8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64069" y="43673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662B1144-E88E-E346-BE82-EC01810D86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64071" y="5058245"/>
            <a:ext cx="1801154" cy="8473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20604-B4CC-4FCA-99D0-75F81617BBC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54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rrow: Chevron 10">
            <a:extLst>
              <a:ext uri="{FF2B5EF4-FFF2-40B4-BE49-F238E27FC236}">
                <a16:creationId xmlns:a16="http://schemas.microsoft.com/office/drawing/2014/main" id="{53EF7B9E-471C-654B-953D-F81AAE5A37E1}"/>
              </a:ext>
            </a:extLst>
          </p:cNvPr>
          <p:cNvSpPr/>
          <p:nvPr userDrawn="1"/>
        </p:nvSpPr>
        <p:spPr>
          <a:xfrm>
            <a:off x="3414102" y="2201812"/>
            <a:ext cx="2769963" cy="1271238"/>
          </a:xfrm>
          <a:prstGeom prst="chevron">
            <a:avLst>
              <a:gd name="adj" fmla="val 4684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Arrow: Chevron 17">
            <a:extLst>
              <a:ext uri="{FF2B5EF4-FFF2-40B4-BE49-F238E27FC236}">
                <a16:creationId xmlns:a16="http://schemas.microsoft.com/office/drawing/2014/main" id="{8A76099A-21FC-D741-942B-582FB1080E09}"/>
              </a:ext>
            </a:extLst>
          </p:cNvPr>
          <p:cNvSpPr/>
          <p:nvPr userDrawn="1"/>
        </p:nvSpPr>
        <p:spPr>
          <a:xfrm>
            <a:off x="5949216" y="2201812"/>
            <a:ext cx="2769963" cy="1271238"/>
          </a:xfrm>
          <a:prstGeom prst="chevron">
            <a:avLst>
              <a:gd name="adj" fmla="val 4684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Arrow: Chevron 24">
            <a:extLst>
              <a:ext uri="{FF2B5EF4-FFF2-40B4-BE49-F238E27FC236}">
                <a16:creationId xmlns:a16="http://schemas.microsoft.com/office/drawing/2014/main" id="{662788AE-E851-A64D-8ED4-334B11800066}"/>
              </a:ext>
            </a:extLst>
          </p:cNvPr>
          <p:cNvSpPr/>
          <p:nvPr userDrawn="1"/>
        </p:nvSpPr>
        <p:spPr>
          <a:xfrm>
            <a:off x="8540769" y="2201812"/>
            <a:ext cx="2769963" cy="1271238"/>
          </a:xfrm>
          <a:prstGeom prst="chevron">
            <a:avLst>
              <a:gd name="adj" fmla="val 4684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1226F0-8A1E-1B45-81EC-BEC09942C5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2"/>
            <a:ext cx="10521380" cy="662107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A68C068-E8E4-0E45-B2FC-D1BA3B98A3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8043" y="4481784"/>
            <a:ext cx="2308769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F0AAD9B-74AA-5C48-8742-EA3206EE54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8044" y="4944428"/>
            <a:ext cx="2308769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Arrow: Chevron 3">
            <a:extLst>
              <a:ext uri="{FF2B5EF4-FFF2-40B4-BE49-F238E27FC236}">
                <a16:creationId xmlns:a16="http://schemas.microsoft.com/office/drawing/2014/main" id="{09D95A7C-2B4D-ED48-AF58-53E7C17DDDEE}"/>
              </a:ext>
            </a:extLst>
          </p:cNvPr>
          <p:cNvSpPr/>
          <p:nvPr userDrawn="1"/>
        </p:nvSpPr>
        <p:spPr>
          <a:xfrm>
            <a:off x="796206" y="2201812"/>
            <a:ext cx="2769963" cy="1271238"/>
          </a:xfrm>
          <a:prstGeom prst="chevron">
            <a:avLst>
              <a:gd name="adj" fmla="val 46842"/>
            </a:avLst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FD2057-CFED-7A4E-ADA3-6A680F49F502}"/>
              </a:ext>
            </a:extLst>
          </p:cNvPr>
          <p:cNvCxnSpPr>
            <a:cxnSpLocks/>
          </p:cNvCxnSpPr>
          <p:nvPr userDrawn="1"/>
        </p:nvCxnSpPr>
        <p:spPr>
          <a:xfrm flipV="1">
            <a:off x="2181187" y="3603075"/>
            <a:ext cx="0" cy="57602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ircle: Hollow 8">
            <a:extLst>
              <a:ext uri="{FF2B5EF4-FFF2-40B4-BE49-F238E27FC236}">
                <a16:creationId xmlns:a16="http://schemas.microsoft.com/office/drawing/2014/main" id="{7BAA5F94-CE43-5044-B31E-2B7C56A02FD5}"/>
              </a:ext>
            </a:extLst>
          </p:cNvPr>
          <p:cNvSpPr/>
          <p:nvPr userDrawn="1"/>
        </p:nvSpPr>
        <p:spPr>
          <a:xfrm>
            <a:off x="2105582" y="4174080"/>
            <a:ext cx="151210" cy="151210"/>
          </a:xfrm>
          <a:prstGeom prst="donu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488F8BE-6912-324F-B8CF-6C28DC5007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14566" y="3297476"/>
            <a:ext cx="333242" cy="332068"/>
          </a:xfrm>
          <a:prstGeom prst="ellipse">
            <a:avLst/>
          </a:prstGeom>
          <a:solidFill>
            <a:schemeClr val="bg1"/>
          </a:solidFill>
          <a:ln w="22225">
            <a:solidFill>
              <a:srgbClr val="1D428A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HU" dirty="0"/>
              <a:t>1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E16709C2-5910-D34F-8F93-D5DCD4013D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5939" y="4481784"/>
            <a:ext cx="2308769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52" name="Text Placeholder 19">
            <a:extLst>
              <a:ext uri="{FF2B5EF4-FFF2-40B4-BE49-F238E27FC236}">
                <a16:creationId xmlns:a16="http://schemas.microsoft.com/office/drawing/2014/main" id="{84C6572B-2FE2-0046-AFF0-3E9CE5C842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5940" y="4944428"/>
            <a:ext cx="2308769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969B611-2668-ED46-A97D-ECF5986E266F}"/>
              </a:ext>
            </a:extLst>
          </p:cNvPr>
          <p:cNvCxnSpPr>
            <a:cxnSpLocks/>
          </p:cNvCxnSpPr>
          <p:nvPr userDrawn="1"/>
        </p:nvCxnSpPr>
        <p:spPr>
          <a:xfrm flipV="1">
            <a:off x="4799083" y="3603075"/>
            <a:ext cx="0" cy="57602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ircle: Hollow 8">
            <a:extLst>
              <a:ext uri="{FF2B5EF4-FFF2-40B4-BE49-F238E27FC236}">
                <a16:creationId xmlns:a16="http://schemas.microsoft.com/office/drawing/2014/main" id="{23172F71-C520-0B48-9AF4-AF6503B551AF}"/>
              </a:ext>
            </a:extLst>
          </p:cNvPr>
          <p:cNvSpPr/>
          <p:nvPr userDrawn="1"/>
        </p:nvSpPr>
        <p:spPr>
          <a:xfrm>
            <a:off x="4723478" y="4174080"/>
            <a:ext cx="151210" cy="151210"/>
          </a:xfrm>
          <a:prstGeom prst="donu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C3F01FF-2623-934F-8A72-BB5E27757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32462" y="3297476"/>
            <a:ext cx="333242" cy="3320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3">
                <a:lumMod val="75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HU" dirty="0"/>
              <a:t>2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F775A3D-8CA7-A046-9D39-49489CDDBB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544" y="4481784"/>
            <a:ext cx="2308769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C88B276B-74B0-7644-8510-31FD06AA5F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86545" y="4944428"/>
            <a:ext cx="2308769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EC51B89-B932-A245-A364-01023AEC638D}"/>
              </a:ext>
            </a:extLst>
          </p:cNvPr>
          <p:cNvCxnSpPr>
            <a:cxnSpLocks/>
          </p:cNvCxnSpPr>
          <p:nvPr userDrawn="1"/>
        </p:nvCxnSpPr>
        <p:spPr>
          <a:xfrm flipV="1">
            <a:off x="7339688" y="3603075"/>
            <a:ext cx="0" cy="57602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ircle: Hollow 8">
            <a:extLst>
              <a:ext uri="{FF2B5EF4-FFF2-40B4-BE49-F238E27FC236}">
                <a16:creationId xmlns:a16="http://schemas.microsoft.com/office/drawing/2014/main" id="{72960A1F-7998-7542-B106-8CE15CE1A50B}"/>
              </a:ext>
            </a:extLst>
          </p:cNvPr>
          <p:cNvSpPr/>
          <p:nvPr userDrawn="1"/>
        </p:nvSpPr>
        <p:spPr>
          <a:xfrm>
            <a:off x="7264083" y="4174080"/>
            <a:ext cx="151210" cy="15121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8AB0529-08AA-2341-B9D6-B113A94104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3067" y="3297476"/>
            <a:ext cx="333242" cy="3320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HU" dirty="0"/>
              <a:t>3</a:t>
            </a:r>
          </a:p>
        </p:txBody>
      </p:sp>
      <p:sp>
        <p:nvSpPr>
          <p:cNvPr id="91" name="Text Placeholder 12">
            <a:extLst>
              <a:ext uri="{FF2B5EF4-FFF2-40B4-BE49-F238E27FC236}">
                <a16:creationId xmlns:a16="http://schemas.microsoft.com/office/drawing/2014/main" id="{8999EF69-4588-AC43-92AE-34B1CAD477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2607" y="4481784"/>
            <a:ext cx="2308769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5D6D9855-A577-574B-BB41-C2EE8E0A7B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72608" y="4944428"/>
            <a:ext cx="2308769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E947F88-0078-7848-BC6F-3DDBCB865FAF}"/>
              </a:ext>
            </a:extLst>
          </p:cNvPr>
          <p:cNvCxnSpPr>
            <a:cxnSpLocks/>
          </p:cNvCxnSpPr>
          <p:nvPr userDrawn="1"/>
        </p:nvCxnSpPr>
        <p:spPr>
          <a:xfrm flipV="1">
            <a:off x="9925751" y="3603075"/>
            <a:ext cx="0" cy="57602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ircle: Hollow 8">
            <a:extLst>
              <a:ext uri="{FF2B5EF4-FFF2-40B4-BE49-F238E27FC236}">
                <a16:creationId xmlns:a16="http://schemas.microsoft.com/office/drawing/2014/main" id="{03D1FBE3-1B29-6F4C-B057-3F8A07116485}"/>
              </a:ext>
            </a:extLst>
          </p:cNvPr>
          <p:cNvSpPr/>
          <p:nvPr userDrawn="1"/>
        </p:nvSpPr>
        <p:spPr>
          <a:xfrm>
            <a:off x="9850146" y="4174080"/>
            <a:ext cx="151210" cy="151210"/>
          </a:xfrm>
          <a:prstGeom prst="don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1C770A34-2C44-B24C-9CCF-0B215652A3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9130" y="3297476"/>
            <a:ext cx="333242" cy="3320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HU" dirty="0"/>
              <a:t>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B6152-6588-4B4F-9A29-26B95A61EA0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7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O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606178-DC65-4341-BF01-6457111885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0227" y="0"/>
            <a:ext cx="6571773" cy="6858000"/>
          </a:xfrm>
          <a:custGeom>
            <a:avLst/>
            <a:gdLst>
              <a:gd name="connsiteX0" fmla="*/ 0 w 6571773"/>
              <a:gd name="connsiteY0" fmla="*/ 0 h 6858000"/>
              <a:gd name="connsiteX1" fmla="*/ 6571773 w 6571773"/>
              <a:gd name="connsiteY1" fmla="*/ 0 h 6858000"/>
              <a:gd name="connsiteX2" fmla="*/ 6571773 w 6571773"/>
              <a:gd name="connsiteY2" fmla="*/ 6858000 h 6858000"/>
              <a:gd name="connsiteX3" fmla="*/ 0 w 6571773"/>
              <a:gd name="connsiteY3" fmla="*/ 6858000 h 6858000"/>
              <a:gd name="connsiteX4" fmla="*/ 2101903 w 6571773"/>
              <a:gd name="connsiteY4" fmla="*/ 4756097 h 6858000"/>
              <a:gd name="connsiteX5" fmla="*/ 2095566 w 6571773"/>
              <a:gd name="connsiteY5" fmla="*/ 4751108 h 6858000"/>
              <a:gd name="connsiteX6" fmla="*/ 2211261 w 6571773"/>
              <a:gd name="connsiteY6" fmla="*/ 4623811 h 6858000"/>
              <a:gd name="connsiteX7" fmla="*/ 2641242 w 6571773"/>
              <a:gd name="connsiteY7" fmla="*/ 3426061 h 6858000"/>
              <a:gd name="connsiteX8" fmla="*/ 2211261 w 6571773"/>
              <a:gd name="connsiteY8" fmla="*/ 2228311 h 6858000"/>
              <a:gd name="connsiteX9" fmla="*/ 2116936 w 6571773"/>
              <a:gd name="connsiteY9" fmla="*/ 2124527 h 6858000"/>
              <a:gd name="connsiteX10" fmla="*/ 2120078 w 6571773"/>
              <a:gd name="connsiteY10" fmla="*/ 2120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1773" h="6858000">
                <a:moveTo>
                  <a:pt x="0" y="0"/>
                </a:moveTo>
                <a:lnTo>
                  <a:pt x="6571773" y="0"/>
                </a:lnTo>
                <a:lnTo>
                  <a:pt x="6571773" y="6858000"/>
                </a:lnTo>
                <a:lnTo>
                  <a:pt x="0" y="6858000"/>
                </a:lnTo>
                <a:lnTo>
                  <a:pt x="2101903" y="4756097"/>
                </a:lnTo>
                <a:lnTo>
                  <a:pt x="2095566" y="4751108"/>
                </a:lnTo>
                <a:lnTo>
                  <a:pt x="2211261" y="4623811"/>
                </a:lnTo>
                <a:cubicBezTo>
                  <a:pt x="2479879" y="4298321"/>
                  <a:pt x="2641242" y="3881035"/>
                  <a:pt x="2641242" y="3426061"/>
                </a:cubicBezTo>
                <a:cubicBezTo>
                  <a:pt x="2641242" y="2971087"/>
                  <a:pt x="2479879" y="2553801"/>
                  <a:pt x="2211261" y="2228311"/>
                </a:cubicBezTo>
                <a:lnTo>
                  <a:pt x="2116936" y="2124527"/>
                </a:lnTo>
                <a:lnTo>
                  <a:pt x="2120078" y="21200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HU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C8B160D-A66A-2946-B8E0-5AF60D5F5756}"/>
              </a:ext>
            </a:extLst>
          </p:cNvPr>
          <p:cNvSpPr/>
          <p:nvPr userDrawn="1"/>
        </p:nvSpPr>
        <p:spPr>
          <a:xfrm>
            <a:off x="1" y="0"/>
            <a:ext cx="8109472" cy="6858000"/>
          </a:xfrm>
          <a:custGeom>
            <a:avLst/>
            <a:gdLst>
              <a:gd name="connsiteX0" fmla="*/ 0 w 8109472"/>
              <a:gd name="connsiteY0" fmla="*/ 0 h 6858000"/>
              <a:gd name="connsiteX1" fmla="*/ 4680473 w 8109472"/>
              <a:gd name="connsiteY1" fmla="*/ 0 h 6858000"/>
              <a:gd name="connsiteX2" fmla="*/ 8109472 w 8109472"/>
              <a:gd name="connsiteY2" fmla="*/ 3429000 h 6858000"/>
              <a:gd name="connsiteX3" fmla="*/ 4680472 w 8109472"/>
              <a:gd name="connsiteY3" fmla="*/ 6858000 h 6858000"/>
              <a:gd name="connsiteX4" fmla="*/ 0 w 81094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9472" h="6858000">
                <a:moveTo>
                  <a:pt x="0" y="0"/>
                </a:moveTo>
                <a:lnTo>
                  <a:pt x="4680473" y="0"/>
                </a:lnTo>
                <a:lnTo>
                  <a:pt x="8109472" y="3429000"/>
                </a:lnTo>
                <a:lnTo>
                  <a:pt x="46804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7481A-42EA-4769-843F-17A766EF0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548959"/>
            <a:ext cx="6556904" cy="142397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505-5B2E-4026-91E4-BAD7B111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438" y="4438840"/>
            <a:ext cx="2743200" cy="365125"/>
          </a:xfrm>
          <a:prstGeom prst="rect">
            <a:avLst/>
          </a:prstGeom>
        </p:spPr>
        <p:txBody>
          <a:bodyPr lIns="0"/>
          <a:lstStyle>
            <a:lvl1pPr algn="l"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6515C2-EE65-2342-9014-C7C9ADED3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3" y="3607225"/>
            <a:ext cx="6354762" cy="736149"/>
          </a:xfrm>
        </p:spPr>
        <p:txBody>
          <a:bodyPr lIns="0" tIns="0" rIns="0" bIns="0"/>
          <a:lstStyle>
            <a:lvl1pPr marL="0" indent="0" algn="l">
              <a:buNone/>
              <a:defRPr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52060F-D876-F949-B3E8-AC3CA2977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688" y="0"/>
            <a:ext cx="38862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58C37-B1A0-4D93-855E-2C579FC6B3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60EA95-346B-4D07-9CE2-A939448D30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5542978"/>
            <a:ext cx="3533312" cy="13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1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160934"/>
            <a:ext cx="6354762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38" y="3975005"/>
            <a:ext cx="6354762" cy="15386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38" y="3281924"/>
            <a:ext cx="6360654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2E6CDEA-6AE6-3A4B-BFAD-4E1E170047C0}"/>
              </a:ext>
            </a:extLst>
          </p:cNvPr>
          <p:cNvSpPr/>
          <p:nvPr userDrawn="1"/>
        </p:nvSpPr>
        <p:spPr>
          <a:xfrm rot="2700000">
            <a:off x="8121639" y="3294690"/>
            <a:ext cx="2665335" cy="2665335"/>
          </a:xfrm>
          <a:prstGeom prst="round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106B1A-F9FC-E947-ACDD-5363CEED868B}"/>
              </a:ext>
            </a:extLst>
          </p:cNvPr>
          <p:cNvSpPr/>
          <p:nvPr userDrawn="1"/>
        </p:nvSpPr>
        <p:spPr>
          <a:xfrm rot="2700000">
            <a:off x="10098712" y="1752518"/>
            <a:ext cx="1566386" cy="15663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A936599-23C3-AB4F-B9D5-5F5269996204}"/>
              </a:ext>
            </a:extLst>
          </p:cNvPr>
          <p:cNvSpPr/>
          <p:nvPr userDrawn="1"/>
        </p:nvSpPr>
        <p:spPr>
          <a:xfrm rot="2700000">
            <a:off x="6722565" y="2882432"/>
            <a:ext cx="1222040" cy="1222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ECDE42E-DA77-4F45-A6DC-64C676E9973C}"/>
              </a:ext>
            </a:extLst>
          </p:cNvPr>
          <p:cNvSpPr/>
          <p:nvPr userDrawn="1"/>
        </p:nvSpPr>
        <p:spPr>
          <a:xfrm rot="2700000">
            <a:off x="7467500" y="834216"/>
            <a:ext cx="2025070" cy="2025070"/>
          </a:xfrm>
          <a:prstGeom prst="roundRect">
            <a:avLst/>
          </a:prstGeom>
          <a:solidFill>
            <a:srgbClr val="0F4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C4046E0-8FB9-DC44-AF7F-D8E99CE67C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99921" y="4946453"/>
            <a:ext cx="2308769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normalizeH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737C6F1-7C03-2841-8B2F-CCD118FF8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5921" y="2062096"/>
            <a:ext cx="1728227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normalizeH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F0DE92-968B-4D77-874C-EAEEDA4294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8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2FCB8E2-4A44-444F-85E1-102AD8B4B5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439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23EF621-FCD0-2446-9D78-4F35FD0173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7439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9E66EEA-D5B6-4C41-8538-1464603E85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8029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75CA8886-E454-544A-95A3-1C384468A6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8029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0345971-B989-C84D-8E73-459AB30B9B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8619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5BB87B6-0A10-324C-9475-1D68F99A00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8619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7AD3D-91BF-3B4A-8253-79426F1239A1}"/>
              </a:ext>
            </a:extLst>
          </p:cNvPr>
          <p:cNvSpPr/>
          <p:nvPr/>
        </p:nvSpPr>
        <p:spPr>
          <a:xfrm rot="2700000">
            <a:off x="5245203" y="2232988"/>
            <a:ext cx="1701593" cy="1701593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F1D3E2F-DB2E-0B4B-AC44-04AC45763C7F}"/>
              </a:ext>
            </a:extLst>
          </p:cNvPr>
          <p:cNvSpPr/>
          <p:nvPr/>
        </p:nvSpPr>
        <p:spPr>
          <a:xfrm rot="2700000">
            <a:off x="5505850" y="2493635"/>
            <a:ext cx="1180300" cy="1180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90F1CB-F419-C642-A378-6D86783AC5DA}"/>
              </a:ext>
            </a:extLst>
          </p:cNvPr>
          <p:cNvSpPr/>
          <p:nvPr/>
        </p:nvSpPr>
        <p:spPr>
          <a:xfrm rot="2700000">
            <a:off x="8791681" y="2232988"/>
            <a:ext cx="1701593" cy="1701593"/>
          </a:xfrm>
          <a:prstGeom prst="round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E6AAD2A-B6CD-034B-B80D-4277F68A139E}"/>
              </a:ext>
            </a:extLst>
          </p:cNvPr>
          <p:cNvSpPr/>
          <p:nvPr/>
        </p:nvSpPr>
        <p:spPr>
          <a:xfrm rot="2700000">
            <a:off x="9052328" y="2493635"/>
            <a:ext cx="1180300" cy="1180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4CFAA7C-4CFC-254F-8E4A-4A1FD2097E13}"/>
              </a:ext>
            </a:extLst>
          </p:cNvPr>
          <p:cNvSpPr/>
          <p:nvPr/>
        </p:nvSpPr>
        <p:spPr>
          <a:xfrm rot="2700000">
            <a:off x="1710464" y="2232988"/>
            <a:ext cx="1701593" cy="1701593"/>
          </a:xfrm>
          <a:prstGeom prst="round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D2CF3CF-30B8-0B49-8E9D-6B694F79C351}"/>
              </a:ext>
            </a:extLst>
          </p:cNvPr>
          <p:cNvSpPr/>
          <p:nvPr/>
        </p:nvSpPr>
        <p:spPr>
          <a:xfrm rot="2700000">
            <a:off x="1971111" y="2493635"/>
            <a:ext cx="1180300" cy="1180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F536314-F34D-5240-9A9D-222EF16564C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1437" y="1160934"/>
            <a:ext cx="10513123" cy="107205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F1AEA-C950-4F04-BC16-82F554259F1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2FCB8E2-4A44-444F-85E1-102AD8B4B5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439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23EF621-FCD0-2446-9D78-4F35FD0173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7439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9E66EEA-D5B6-4C41-8538-1464603E85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8029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75CA8886-E454-544A-95A3-1C384468A6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8029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0345971-B989-C84D-8E73-459AB30B9B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8619" y="46250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5BB87B6-0A10-324C-9475-1D68F99A00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8619" y="49530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7AD3D-91BF-3B4A-8253-79426F1239A1}"/>
              </a:ext>
            </a:extLst>
          </p:cNvPr>
          <p:cNvSpPr/>
          <p:nvPr/>
        </p:nvSpPr>
        <p:spPr>
          <a:xfrm rot="2700000">
            <a:off x="5245203" y="2232988"/>
            <a:ext cx="1701593" cy="1701593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90F1CB-F419-C642-A378-6D86783AC5DA}"/>
              </a:ext>
            </a:extLst>
          </p:cNvPr>
          <p:cNvSpPr/>
          <p:nvPr/>
        </p:nvSpPr>
        <p:spPr>
          <a:xfrm rot="2700000">
            <a:off x="8791681" y="2232988"/>
            <a:ext cx="1701593" cy="1701593"/>
          </a:xfrm>
          <a:prstGeom prst="round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4CFAA7C-4CFC-254F-8E4A-4A1FD2097E13}"/>
              </a:ext>
            </a:extLst>
          </p:cNvPr>
          <p:cNvSpPr/>
          <p:nvPr/>
        </p:nvSpPr>
        <p:spPr>
          <a:xfrm rot="2700000">
            <a:off x="1710464" y="2232988"/>
            <a:ext cx="1701593" cy="1701593"/>
          </a:xfrm>
          <a:prstGeom prst="round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F536314-F34D-5240-9A9D-222EF16564C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1437" y="1160934"/>
            <a:ext cx="10513123" cy="107205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28022-A710-46C1-B95F-2CBAF122A02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0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1226F0-8A1E-1B45-81EC-BEC09942C5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2"/>
            <a:ext cx="10521380" cy="662107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A68C068-E8E4-0E45-B2FC-D1BA3B98A3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0983" y="46848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F0AAD9B-74AA-5C48-8742-EA3206EE54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80985" y="5161088"/>
            <a:ext cx="180115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F247DAC4-1FAD-824E-818F-9FDC5C657C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3755" y="46848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CDC98358-0C26-3040-B7FD-F9B4DB6BBB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33757" y="5161088"/>
            <a:ext cx="180115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160464D6-F18D-9045-84EF-E14C230C47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61125" y="46848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id="{FD36D2AC-5227-3F45-A850-FBED7B0A3F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61127" y="5161088"/>
            <a:ext cx="180115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5C4C1A7F-CD2D-1141-A90C-90E66E6CEB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8108" y="46848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id="{EC8198D4-E946-CE4D-9DB4-0D1FBB6FCF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248110" y="5161088"/>
            <a:ext cx="180115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B1A72F85-1D86-454D-92EC-61A90ADB8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13577" y="4684852"/>
            <a:ext cx="1801155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662B1144-E88E-E346-BE82-EC01810D86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313579" y="5161088"/>
            <a:ext cx="180115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4BD9B70-569C-AA4F-BBCA-D408CED7A568}"/>
              </a:ext>
            </a:extLst>
          </p:cNvPr>
          <p:cNvSpPr/>
          <p:nvPr userDrawn="1"/>
        </p:nvSpPr>
        <p:spPr>
          <a:xfrm rot="2700000">
            <a:off x="1107731" y="2096586"/>
            <a:ext cx="1804973" cy="1804973"/>
          </a:xfrm>
          <a:prstGeom prst="roundRect">
            <a:avLst/>
          </a:prstGeom>
          <a:solidFill>
            <a:srgbClr val="1D428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5A9CDDE-80DD-4843-B677-BDD5FD3FB129}"/>
              </a:ext>
            </a:extLst>
          </p:cNvPr>
          <p:cNvSpPr/>
          <p:nvPr userDrawn="1"/>
        </p:nvSpPr>
        <p:spPr>
          <a:xfrm rot="2700000">
            <a:off x="3148803" y="2096587"/>
            <a:ext cx="1804973" cy="1804973"/>
          </a:xfrm>
          <a:prstGeom prst="roundRect">
            <a:avLst/>
          </a:prstGeom>
          <a:solidFill>
            <a:srgbClr val="0F4EA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4D3BBC9-FB8C-E847-A7BD-12A2B6B2A4F7}"/>
              </a:ext>
            </a:extLst>
          </p:cNvPr>
          <p:cNvSpPr/>
          <p:nvPr userDrawn="1"/>
        </p:nvSpPr>
        <p:spPr>
          <a:xfrm rot="2700000">
            <a:off x="5206204" y="2096587"/>
            <a:ext cx="1804973" cy="1804973"/>
          </a:xfrm>
          <a:prstGeom prst="roundRect">
            <a:avLst/>
          </a:pr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D5EF0BD-6245-8445-9C40-AEBC1EBF6385}"/>
              </a:ext>
            </a:extLst>
          </p:cNvPr>
          <p:cNvSpPr/>
          <p:nvPr userDrawn="1"/>
        </p:nvSpPr>
        <p:spPr>
          <a:xfrm rot="2700000">
            <a:off x="7247276" y="2096588"/>
            <a:ext cx="1804973" cy="18049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F856034-112F-6047-B5B4-FD465FD8DA21}"/>
              </a:ext>
            </a:extLst>
          </p:cNvPr>
          <p:cNvSpPr/>
          <p:nvPr userDrawn="1"/>
        </p:nvSpPr>
        <p:spPr>
          <a:xfrm rot="2700000">
            <a:off x="9321004" y="2096588"/>
            <a:ext cx="1804973" cy="1804973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45" name="Circle: Hollow 22">
            <a:extLst>
              <a:ext uri="{FF2B5EF4-FFF2-40B4-BE49-F238E27FC236}">
                <a16:creationId xmlns:a16="http://schemas.microsoft.com/office/drawing/2014/main" id="{1D5D72D3-FB8A-7547-925C-C29879D8A22A}"/>
              </a:ext>
            </a:extLst>
          </p:cNvPr>
          <p:cNvSpPr/>
          <p:nvPr userDrawn="1"/>
        </p:nvSpPr>
        <p:spPr>
          <a:xfrm>
            <a:off x="1926661" y="4359190"/>
            <a:ext cx="171287" cy="171287"/>
          </a:xfrm>
          <a:prstGeom prst="donu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6" name="Circle: Hollow 23">
            <a:extLst>
              <a:ext uri="{FF2B5EF4-FFF2-40B4-BE49-F238E27FC236}">
                <a16:creationId xmlns:a16="http://schemas.microsoft.com/office/drawing/2014/main" id="{2147811A-D02A-C24D-8347-A902BCAF3714}"/>
              </a:ext>
            </a:extLst>
          </p:cNvPr>
          <p:cNvSpPr/>
          <p:nvPr userDrawn="1"/>
        </p:nvSpPr>
        <p:spPr>
          <a:xfrm>
            <a:off x="3976266" y="4359190"/>
            <a:ext cx="171287" cy="171287"/>
          </a:xfrm>
          <a:prstGeom prst="donu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7" name="Circle: Hollow 24">
            <a:extLst>
              <a:ext uri="{FF2B5EF4-FFF2-40B4-BE49-F238E27FC236}">
                <a16:creationId xmlns:a16="http://schemas.microsoft.com/office/drawing/2014/main" id="{CDC6575F-E6B2-1441-927B-470BB284D2E7}"/>
              </a:ext>
            </a:extLst>
          </p:cNvPr>
          <p:cNvSpPr/>
          <p:nvPr userDrawn="1"/>
        </p:nvSpPr>
        <p:spPr>
          <a:xfrm>
            <a:off x="6025871" y="4359190"/>
            <a:ext cx="171287" cy="171287"/>
          </a:xfrm>
          <a:prstGeom prst="donu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8" name="Circle: Hollow 25">
            <a:extLst>
              <a:ext uri="{FF2B5EF4-FFF2-40B4-BE49-F238E27FC236}">
                <a16:creationId xmlns:a16="http://schemas.microsoft.com/office/drawing/2014/main" id="{3AC4E67D-DBB1-CE43-8F92-891429C66834}"/>
              </a:ext>
            </a:extLst>
          </p:cNvPr>
          <p:cNvSpPr/>
          <p:nvPr userDrawn="1"/>
        </p:nvSpPr>
        <p:spPr>
          <a:xfrm>
            <a:off x="8075476" y="4359190"/>
            <a:ext cx="171287" cy="171287"/>
          </a:xfrm>
          <a:prstGeom prst="donu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9" name="Circle: Hollow 26">
            <a:extLst>
              <a:ext uri="{FF2B5EF4-FFF2-40B4-BE49-F238E27FC236}">
                <a16:creationId xmlns:a16="http://schemas.microsoft.com/office/drawing/2014/main" id="{7BFAA69A-DE09-AC44-A7B8-C14C4E260D4B}"/>
              </a:ext>
            </a:extLst>
          </p:cNvPr>
          <p:cNvSpPr/>
          <p:nvPr userDrawn="1"/>
        </p:nvSpPr>
        <p:spPr>
          <a:xfrm>
            <a:off x="10125081" y="4359190"/>
            <a:ext cx="171287" cy="171287"/>
          </a:xfrm>
          <a:prstGeom prst="donu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6A4AB-6539-41FB-B989-EC369E50928F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05B1483-20DE-4016-9DA8-F5CCA9D09DB7}"/>
              </a:ext>
            </a:extLst>
          </p:cNvPr>
          <p:cNvCxnSpPr>
            <a:cxnSpLocks/>
          </p:cNvCxnSpPr>
          <p:nvPr userDrawn="1"/>
        </p:nvCxnSpPr>
        <p:spPr>
          <a:xfrm>
            <a:off x="1680172" y="3098963"/>
            <a:ext cx="0" cy="40957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36C292D-E25D-4FC6-96C3-A7EF5041F723}"/>
              </a:ext>
            </a:extLst>
          </p:cNvPr>
          <p:cNvCxnSpPr>
            <a:cxnSpLocks/>
          </p:cNvCxnSpPr>
          <p:nvPr userDrawn="1"/>
        </p:nvCxnSpPr>
        <p:spPr>
          <a:xfrm>
            <a:off x="5214100" y="3098963"/>
            <a:ext cx="0" cy="40957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8252AFC-33E7-4871-A850-3076C0173320}"/>
              </a:ext>
            </a:extLst>
          </p:cNvPr>
          <p:cNvCxnSpPr>
            <a:cxnSpLocks/>
          </p:cNvCxnSpPr>
          <p:nvPr userDrawn="1"/>
        </p:nvCxnSpPr>
        <p:spPr>
          <a:xfrm>
            <a:off x="6973732" y="3098963"/>
            <a:ext cx="0" cy="40957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F9F82D-AB92-4307-A287-445030319209}"/>
              </a:ext>
            </a:extLst>
          </p:cNvPr>
          <p:cNvCxnSpPr>
            <a:cxnSpLocks/>
          </p:cNvCxnSpPr>
          <p:nvPr userDrawn="1"/>
        </p:nvCxnSpPr>
        <p:spPr>
          <a:xfrm>
            <a:off x="8746096" y="3098963"/>
            <a:ext cx="0" cy="40957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DD364D-AF15-400B-8114-EA25850618F7}"/>
              </a:ext>
            </a:extLst>
          </p:cNvPr>
          <p:cNvCxnSpPr>
            <a:cxnSpLocks/>
          </p:cNvCxnSpPr>
          <p:nvPr userDrawn="1"/>
        </p:nvCxnSpPr>
        <p:spPr>
          <a:xfrm>
            <a:off x="10509582" y="3098963"/>
            <a:ext cx="0" cy="40957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B16CBB-B9C9-45C3-B2E1-C0C00D53CF97}"/>
              </a:ext>
            </a:extLst>
          </p:cNvPr>
          <p:cNvCxnSpPr>
            <a:cxnSpLocks/>
          </p:cNvCxnSpPr>
          <p:nvPr userDrawn="1"/>
        </p:nvCxnSpPr>
        <p:spPr>
          <a:xfrm>
            <a:off x="3450615" y="3098963"/>
            <a:ext cx="0" cy="40957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DE1226F0-8A1E-1B45-81EC-BEC09942C5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2"/>
            <a:ext cx="3581295" cy="1477463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A68C068-E8E4-0E45-B2FC-D1BA3B98A3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436" y="4632306"/>
            <a:ext cx="1675486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F0AAD9B-74AA-5C48-8742-EA3206EE54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3437" y="5233008"/>
            <a:ext cx="167548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0F54481-0AC8-2645-AA4D-4A0A215D9065}"/>
              </a:ext>
            </a:extLst>
          </p:cNvPr>
          <p:cNvSpPr/>
          <p:nvPr userDrawn="1"/>
        </p:nvSpPr>
        <p:spPr>
          <a:xfrm rot="2700000">
            <a:off x="6570981" y="3628336"/>
            <a:ext cx="818522" cy="818522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37128E7-74C1-BA4A-96D9-F562C9E5DD84}"/>
              </a:ext>
            </a:extLst>
          </p:cNvPr>
          <p:cNvSpPr/>
          <p:nvPr userDrawn="1"/>
        </p:nvSpPr>
        <p:spPr>
          <a:xfrm rot="2700000">
            <a:off x="8350755" y="3628338"/>
            <a:ext cx="818522" cy="818522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F167D96-EE2F-0943-AA35-95AAE86097CD}"/>
              </a:ext>
            </a:extLst>
          </p:cNvPr>
          <p:cNvSpPr/>
          <p:nvPr userDrawn="1"/>
        </p:nvSpPr>
        <p:spPr>
          <a:xfrm rot="2700000">
            <a:off x="10101577" y="3628339"/>
            <a:ext cx="818522" cy="818522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38E19D4-52FD-4241-8322-CF9AA3AF2C62}"/>
              </a:ext>
            </a:extLst>
          </p:cNvPr>
          <p:cNvSpPr/>
          <p:nvPr userDrawn="1"/>
        </p:nvSpPr>
        <p:spPr>
          <a:xfrm rot="2700000">
            <a:off x="4817485" y="3628336"/>
            <a:ext cx="818522" cy="818522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13F0048-DDF8-D743-AC64-3A0D99938BD8}"/>
              </a:ext>
            </a:extLst>
          </p:cNvPr>
          <p:cNvSpPr/>
          <p:nvPr userDrawn="1"/>
        </p:nvSpPr>
        <p:spPr>
          <a:xfrm rot="2700000">
            <a:off x="3042472" y="3628337"/>
            <a:ext cx="818522" cy="818522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28224A1-2B3B-C741-94E7-98956FD3CF47}"/>
              </a:ext>
            </a:extLst>
          </p:cNvPr>
          <p:cNvSpPr/>
          <p:nvPr userDrawn="1"/>
        </p:nvSpPr>
        <p:spPr>
          <a:xfrm rot="2700000">
            <a:off x="1267460" y="3628337"/>
            <a:ext cx="818522" cy="818522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62F2DA2C-C119-8B42-8D26-A4AAA0446F14}"/>
              </a:ext>
            </a:extLst>
          </p:cNvPr>
          <p:cNvSpPr/>
          <p:nvPr userDrawn="1"/>
        </p:nvSpPr>
        <p:spPr>
          <a:xfrm rot="2700000">
            <a:off x="5333457" y="1075980"/>
            <a:ext cx="1558425" cy="1558425"/>
          </a:xfrm>
          <a:prstGeom prst="round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D84ECE-8F28-8042-9F67-9D18A4B2C687}"/>
              </a:ext>
            </a:extLst>
          </p:cNvPr>
          <p:cNvCxnSpPr>
            <a:cxnSpLocks/>
            <a:stCxn id="69" idx="6"/>
            <a:endCxn id="76" idx="2"/>
          </p:cNvCxnSpPr>
          <p:nvPr userDrawn="1"/>
        </p:nvCxnSpPr>
        <p:spPr>
          <a:xfrm>
            <a:off x="1755776" y="3093690"/>
            <a:ext cx="87137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39B0AEB3-8652-7A47-8685-2CBE6AD9AEB4}"/>
              </a:ext>
            </a:extLst>
          </p:cNvPr>
          <p:cNvSpPr/>
          <p:nvPr/>
        </p:nvSpPr>
        <p:spPr bwMode="auto">
          <a:xfrm>
            <a:off x="6904039" y="3019078"/>
            <a:ext cx="149225" cy="149225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78931CB-1653-7148-B068-ECA148B7F73C}"/>
              </a:ext>
            </a:extLst>
          </p:cNvPr>
          <p:cNvSpPr/>
          <p:nvPr/>
        </p:nvSpPr>
        <p:spPr bwMode="auto">
          <a:xfrm>
            <a:off x="6937377" y="3052416"/>
            <a:ext cx="82550" cy="82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2D765AC-D4C5-4C49-8952-8C9A23C28D3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684115"/>
            <a:ext cx="0" cy="409575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37288C7A-10BD-BF4B-B178-E28DE13D401D}"/>
              </a:ext>
            </a:extLst>
          </p:cNvPr>
          <p:cNvSpPr/>
          <p:nvPr userDrawn="1"/>
        </p:nvSpPr>
        <p:spPr bwMode="auto">
          <a:xfrm>
            <a:off x="1606566" y="3019080"/>
            <a:ext cx="149225" cy="149225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8D5306E-50F8-0D43-9A74-5D95B90F0F84}"/>
              </a:ext>
            </a:extLst>
          </p:cNvPr>
          <p:cNvSpPr/>
          <p:nvPr userDrawn="1"/>
        </p:nvSpPr>
        <p:spPr bwMode="auto">
          <a:xfrm>
            <a:off x="1639904" y="3052418"/>
            <a:ext cx="82550" cy="82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0D6D8EC-5A3A-4F4D-8303-6927D07253F6}"/>
              </a:ext>
            </a:extLst>
          </p:cNvPr>
          <p:cNvSpPr/>
          <p:nvPr/>
        </p:nvSpPr>
        <p:spPr bwMode="auto">
          <a:xfrm>
            <a:off x="10436227" y="3019078"/>
            <a:ext cx="149225" cy="149225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603F071-976C-F542-B1D0-8896BBA287E7}"/>
              </a:ext>
            </a:extLst>
          </p:cNvPr>
          <p:cNvSpPr/>
          <p:nvPr/>
        </p:nvSpPr>
        <p:spPr bwMode="auto">
          <a:xfrm>
            <a:off x="10469565" y="3052416"/>
            <a:ext cx="82550" cy="82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D208202-462E-9549-82FD-E518A6F56F40}"/>
              </a:ext>
            </a:extLst>
          </p:cNvPr>
          <p:cNvSpPr/>
          <p:nvPr userDrawn="1"/>
        </p:nvSpPr>
        <p:spPr bwMode="auto">
          <a:xfrm>
            <a:off x="8670927" y="3019078"/>
            <a:ext cx="147638" cy="149225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086B06E-21DD-8F4F-9FA2-D4AE0D95C8B3}"/>
              </a:ext>
            </a:extLst>
          </p:cNvPr>
          <p:cNvSpPr/>
          <p:nvPr userDrawn="1"/>
        </p:nvSpPr>
        <p:spPr bwMode="auto">
          <a:xfrm>
            <a:off x="8704263" y="3052415"/>
            <a:ext cx="80961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B43497F-F5E7-494B-9E7B-8080379C8F59}"/>
              </a:ext>
            </a:extLst>
          </p:cNvPr>
          <p:cNvSpPr/>
          <p:nvPr userDrawn="1"/>
        </p:nvSpPr>
        <p:spPr bwMode="auto">
          <a:xfrm>
            <a:off x="5138739" y="3019078"/>
            <a:ext cx="149225" cy="149225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E029CE9-022E-514F-9393-19B4CCADEE6B}"/>
              </a:ext>
            </a:extLst>
          </p:cNvPr>
          <p:cNvSpPr/>
          <p:nvPr userDrawn="1"/>
        </p:nvSpPr>
        <p:spPr bwMode="auto">
          <a:xfrm>
            <a:off x="5172077" y="3052416"/>
            <a:ext cx="82550" cy="82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CABAED1-02AE-104B-A480-2BD910FFAE60}"/>
              </a:ext>
            </a:extLst>
          </p:cNvPr>
          <p:cNvSpPr/>
          <p:nvPr userDrawn="1"/>
        </p:nvSpPr>
        <p:spPr bwMode="auto">
          <a:xfrm>
            <a:off x="3373439" y="3019078"/>
            <a:ext cx="147637" cy="149225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3468EED-EDA1-1E49-818E-1EA0690FA370}"/>
              </a:ext>
            </a:extLst>
          </p:cNvPr>
          <p:cNvSpPr/>
          <p:nvPr userDrawn="1"/>
        </p:nvSpPr>
        <p:spPr bwMode="auto">
          <a:xfrm>
            <a:off x="3406775" y="3052416"/>
            <a:ext cx="80963" cy="82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Text Placeholder 12">
            <a:extLst>
              <a:ext uri="{FF2B5EF4-FFF2-40B4-BE49-F238E27FC236}">
                <a16:creationId xmlns:a16="http://schemas.microsoft.com/office/drawing/2014/main" id="{A804495C-CF9C-644A-9BB3-81D774A3531D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623250" y="4632306"/>
            <a:ext cx="1675486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74C6D005-4E20-7740-BD51-6B7AAE2947CF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2623251" y="5233008"/>
            <a:ext cx="167548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2" name="Text Placeholder 12">
            <a:extLst>
              <a:ext uri="{FF2B5EF4-FFF2-40B4-BE49-F238E27FC236}">
                <a16:creationId xmlns:a16="http://schemas.microsoft.com/office/drawing/2014/main" id="{A2A0E517-7331-F94D-B805-5FD5EF1C2E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386737" y="4632306"/>
            <a:ext cx="1675486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id="{83FC668C-CFB5-5F41-B7AB-24D34D57407B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386738" y="5233008"/>
            <a:ext cx="167548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4" name="Text Placeholder 12">
            <a:extLst>
              <a:ext uri="{FF2B5EF4-FFF2-40B4-BE49-F238E27FC236}">
                <a16:creationId xmlns:a16="http://schemas.microsoft.com/office/drawing/2014/main" id="{E7750E50-7049-AB4A-BF7C-D016852C97FA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142058" y="4632306"/>
            <a:ext cx="1675486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95" name="Text Placeholder 19">
            <a:extLst>
              <a:ext uri="{FF2B5EF4-FFF2-40B4-BE49-F238E27FC236}">
                <a16:creationId xmlns:a16="http://schemas.microsoft.com/office/drawing/2014/main" id="{BE957E41-7A2C-B94A-99E9-8A7175E855C3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142059" y="5233008"/>
            <a:ext cx="167548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6" name="Text Placeholder 12">
            <a:extLst>
              <a:ext uri="{FF2B5EF4-FFF2-40B4-BE49-F238E27FC236}">
                <a16:creationId xmlns:a16="http://schemas.microsoft.com/office/drawing/2014/main" id="{3618B29B-8E03-CD41-8C7E-1CCA696121C4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913708" y="4632306"/>
            <a:ext cx="1675486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id="{C7D4361D-3ACB-DC4E-AFAC-58E29677A2F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913709" y="5233008"/>
            <a:ext cx="167548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8" name="Text Placeholder 12">
            <a:extLst>
              <a:ext uri="{FF2B5EF4-FFF2-40B4-BE49-F238E27FC236}">
                <a16:creationId xmlns:a16="http://schemas.microsoft.com/office/drawing/2014/main" id="{FBE61896-05A3-454E-8FE7-36CBF290D76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677194" y="4632306"/>
            <a:ext cx="1675486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id="{7C55958C-FF66-1B4A-B03D-0699A7E596BF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9677195" y="5233008"/>
            <a:ext cx="1675484" cy="84738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65C1632-9EFC-AC4D-A045-83E6ABBE0DCD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276643" y="1757139"/>
            <a:ext cx="1675486" cy="567243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2C2C8-B06B-4225-886F-974CAE21DA5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abra-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1226F0-8A1E-1B45-81EC-BEC09942C5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2"/>
            <a:ext cx="7650738" cy="1477463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48" name="Isosceles Triangle 3">
            <a:extLst>
              <a:ext uri="{FF2B5EF4-FFF2-40B4-BE49-F238E27FC236}">
                <a16:creationId xmlns:a16="http://schemas.microsoft.com/office/drawing/2014/main" id="{B839267D-A346-714D-BD9A-B7BD36664EF3}"/>
              </a:ext>
            </a:extLst>
          </p:cNvPr>
          <p:cNvSpPr/>
          <p:nvPr userDrawn="1"/>
        </p:nvSpPr>
        <p:spPr bwMode="auto">
          <a:xfrm>
            <a:off x="1052513" y="3483952"/>
            <a:ext cx="1941512" cy="1252538"/>
          </a:xfrm>
          <a:prstGeom prst="triangle">
            <a:avLst/>
          </a:prstGeom>
          <a:solidFill>
            <a:srgbClr val="1D42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Isosceles Triangle 4">
            <a:extLst>
              <a:ext uri="{FF2B5EF4-FFF2-40B4-BE49-F238E27FC236}">
                <a16:creationId xmlns:a16="http://schemas.microsoft.com/office/drawing/2014/main" id="{CF0598C4-F820-3D4F-A40A-0B32898A0FAF}"/>
              </a:ext>
            </a:extLst>
          </p:cNvPr>
          <p:cNvSpPr/>
          <p:nvPr userDrawn="1"/>
        </p:nvSpPr>
        <p:spPr bwMode="auto">
          <a:xfrm>
            <a:off x="2371725" y="2960077"/>
            <a:ext cx="2754313" cy="1776413"/>
          </a:xfrm>
          <a:prstGeom prst="triangle">
            <a:avLst/>
          </a:prstGeom>
          <a:solidFill>
            <a:srgbClr val="0F4E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Isosceles Triangle 5">
            <a:extLst>
              <a:ext uri="{FF2B5EF4-FFF2-40B4-BE49-F238E27FC236}">
                <a16:creationId xmlns:a16="http://schemas.microsoft.com/office/drawing/2014/main" id="{3E672B55-5BC4-A345-A78F-B963FF5639A6}"/>
              </a:ext>
            </a:extLst>
          </p:cNvPr>
          <p:cNvSpPr/>
          <p:nvPr userDrawn="1"/>
        </p:nvSpPr>
        <p:spPr bwMode="auto">
          <a:xfrm>
            <a:off x="4313238" y="2431440"/>
            <a:ext cx="3573462" cy="2305050"/>
          </a:xfrm>
          <a:prstGeom prst="triangle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Isosceles Triangle 6">
            <a:extLst>
              <a:ext uri="{FF2B5EF4-FFF2-40B4-BE49-F238E27FC236}">
                <a16:creationId xmlns:a16="http://schemas.microsoft.com/office/drawing/2014/main" id="{7394A851-2166-9547-91BA-02CEC78F8786}"/>
              </a:ext>
            </a:extLst>
          </p:cNvPr>
          <p:cNvSpPr/>
          <p:nvPr userDrawn="1"/>
        </p:nvSpPr>
        <p:spPr bwMode="auto">
          <a:xfrm>
            <a:off x="6389688" y="1721827"/>
            <a:ext cx="4675187" cy="3014663"/>
          </a:xfrm>
          <a:prstGeom prst="triangle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5505E1-CD15-2B4A-8434-7E1851ED24A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52513" y="5400065"/>
            <a:ext cx="914400" cy="0"/>
          </a:xfrm>
          <a:prstGeom prst="line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1D4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Isosceles Triangle 8">
            <a:extLst>
              <a:ext uri="{FF2B5EF4-FFF2-40B4-BE49-F238E27FC236}">
                <a16:creationId xmlns:a16="http://schemas.microsoft.com/office/drawing/2014/main" id="{EBB5B557-7A71-9B44-B9E3-8DF0AA3EB622}"/>
              </a:ext>
            </a:extLst>
          </p:cNvPr>
          <p:cNvSpPr/>
          <p:nvPr userDrawn="1"/>
        </p:nvSpPr>
        <p:spPr bwMode="auto">
          <a:xfrm rot="5400000">
            <a:off x="11068844" y="5281796"/>
            <a:ext cx="201612" cy="209550"/>
          </a:xfrm>
          <a:prstGeom prst="triangl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A154E5C-4128-5B4F-964C-CE345FCA3813}"/>
              </a:ext>
            </a:extLst>
          </p:cNvPr>
          <p:cNvSpPr/>
          <p:nvPr userDrawn="1"/>
        </p:nvSpPr>
        <p:spPr bwMode="auto">
          <a:xfrm>
            <a:off x="1966913" y="5342915"/>
            <a:ext cx="112712" cy="114300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33E36E4-F617-6946-918A-926C56DAB9EB}"/>
              </a:ext>
            </a:extLst>
          </p:cNvPr>
          <p:cNvSpPr/>
          <p:nvPr userDrawn="1"/>
        </p:nvSpPr>
        <p:spPr bwMode="auto">
          <a:xfrm>
            <a:off x="6043613" y="5328627"/>
            <a:ext cx="114300" cy="1143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5561C74-C942-DE49-9660-DBEA1B8DA28B}"/>
              </a:ext>
            </a:extLst>
          </p:cNvPr>
          <p:cNvSpPr/>
          <p:nvPr userDrawn="1"/>
        </p:nvSpPr>
        <p:spPr bwMode="auto">
          <a:xfrm>
            <a:off x="8670925" y="5328627"/>
            <a:ext cx="114300" cy="1143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3C973C8-3D97-F745-9509-B223465CE936}"/>
              </a:ext>
            </a:extLst>
          </p:cNvPr>
          <p:cNvCxnSpPr>
            <a:cxnSpLocks/>
            <a:endCxn id="103" idx="2"/>
          </p:cNvCxnSpPr>
          <p:nvPr userDrawn="1"/>
        </p:nvCxnSpPr>
        <p:spPr bwMode="auto">
          <a:xfrm>
            <a:off x="2079625" y="5400065"/>
            <a:ext cx="1611313" cy="0"/>
          </a:xfrm>
          <a:prstGeom prst="line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1D4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4BB3EB6-59BB-3E49-84FB-C052AD9C5538}"/>
              </a:ext>
            </a:extLst>
          </p:cNvPr>
          <p:cNvCxnSpPr>
            <a:cxnSpLocks/>
            <a:endCxn id="77" idx="2"/>
          </p:cNvCxnSpPr>
          <p:nvPr userDrawn="1"/>
        </p:nvCxnSpPr>
        <p:spPr bwMode="auto">
          <a:xfrm flipV="1">
            <a:off x="3787775" y="5385777"/>
            <a:ext cx="2255838" cy="14288"/>
          </a:xfrm>
          <a:prstGeom prst="line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1D4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CBEA465-1FEF-3542-A85E-E24EDB1CE901}"/>
              </a:ext>
            </a:extLst>
          </p:cNvPr>
          <p:cNvCxnSpPr>
            <a:cxnSpLocks/>
            <a:stCxn id="77" idx="6"/>
            <a:endCxn id="78" idx="2"/>
          </p:cNvCxnSpPr>
          <p:nvPr userDrawn="1"/>
        </p:nvCxnSpPr>
        <p:spPr bwMode="auto">
          <a:xfrm flipV="1">
            <a:off x="6157913" y="5385777"/>
            <a:ext cx="2513012" cy="0"/>
          </a:xfrm>
          <a:prstGeom prst="line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1D4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F9BF397-73E6-1E4C-9996-06E658AD488E}"/>
              </a:ext>
            </a:extLst>
          </p:cNvPr>
          <p:cNvCxnSpPr>
            <a:cxnSpLocks/>
            <a:stCxn id="78" idx="6"/>
          </p:cNvCxnSpPr>
          <p:nvPr userDrawn="1"/>
        </p:nvCxnSpPr>
        <p:spPr bwMode="auto">
          <a:xfrm>
            <a:off x="8785225" y="5385777"/>
            <a:ext cx="2279650" cy="0"/>
          </a:xfrm>
          <a:prstGeom prst="line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1D4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EC0824AB-8F8A-0C40-BADC-537603D8D9AE}"/>
              </a:ext>
            </a:extLst>
          </p:cNvPr>
          <p:cNvSpPr/>
          <p:nvPr userDrawn="1"/>
        </p:nvSpPr>
        <p:spPr bwMode="auto">
          <a:xfrm>
            <a:off x="3690938" y="5342915"/>
            <a:ext cx="114300" cy="114300"/>
          </a:xfrm>
          <a:prstGeom prst="ellipse">
            <a:avLst/>
          </a:prstGeom>
          <a:solidFill>
            <a:srgbClr val="0F4EAF"/>
          </a:solidFill>
          <a:ln>
            <a:solidFill>
              <a:srgbClr val="0F4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969A9CC-7CEF-2142-B307-C1DDC26F531E}"/>
              </a:ext>
            </a:extLst>
          </p:cNvPr>
          <p:cNvSpPr/>
          <p:nvPr userDrawn="1"/>
        </p:nvSpPr>
        <p:spPr>
          <a:xfrm>
            <a:off x="996157" y="5342915"/>
            <a:ext cx="112712" cy="112712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 Placeholder 8">
            <a:extLst>
              <a:ext uri="{FF2B5EF4-FFF2-40B4-BE49-F238E27FC236}">
                <a16:creationId xmlns:a16="http://schemas.microsoft.com/office/drawing/2014/main" id="{586427CF-B4AD-0649-8323-D5407D67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5066" y="4184932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15%</a:t>
            </a:r>
            <a:endParaRPr lang="en-HU" dirty="0"/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7E7D0D68-3ED4-7547-82C3-E83D6CD3F0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6362" y="3958051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30%</a:t>
            </a:r>
            <a:endParaRPr lang="en-HU" dirty="0"/>
          </a:p>
        </p:txBody>
      </p:sp>
      <p:sp>
        <p:nvSpPr>
          <p:cNvPr id="107" name="Text Placeholder 8">
            <a:extLst>
              <a:ext uri="{FF2B5EF4-FFF2-40B4-BE49-F238E27FC236}">
                <a16:creationId xmlns:a16="http://schemas.microsoft.com/office/drawing/2014/main" id="{B48AFDBC-6289-1443-92C8-57A35ACED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7051" y="3710544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45%</a:t>
            </a:r>
            <a:endParaRPr lang="en-HU" dirty="0"/>
          </a:p>
        </p:txBody>
      </p:sp>
      <p:sp>
        <p:nvSpPr>
          <p:cNvPr id="108" name="Text Placeholder 8">
            <a:extLst>
              <a:ext uri="{FF2B5EF4-FFF2-40B4-BE49-F238E27FC236}">
                <a16:creationId xmlns:a16="http://schemas.microsoft.com/office/drawing/2014/main" id="{81B53DF1-BB81-324D-B7D8-3B8B569996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9626" y="3476788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70%</a:t>
            </a:r>
            <a:endParaRPr lang="en-HU" dirty="0"/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id="{0EB7A4E7-2809-6144-B2B7-774D356561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85527" y="5572180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5" name="Text Placeholder 19">
            <a:extLst>
              <a:ext uri="{FF2B5EF4-FFF2-40B4-BE49-F238E27FC236}">
                <a16:creationId xmlns:a16="http://schemas.microsoft.com/office/drawing/2014/main" id="{2D0EE7A7-43B5-4A4E-9514-CE00E4437B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10346" y="5572180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6" name="Text Placeholder 19">
            <a:extLst>
              <a:ext uri="{FF2B5EF4-FFF2-40B4-BE49-F238E27FC236}">
                <a16:creationId xmlns:a16="http://schemas.microsoft.com/office/drawing/2014/main" id="{CAC26477-C4AF-374D-AC2F-253B4A7422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58258" y="5572180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7" name="Text Placeholder 19">
            <a:extLst>
              <a:ext uri="{FF2B5EF4-FFF2-40B4-BE49-F238E27FC236}">
                <a16:creationId xmlns:a16="http://schemas.microsoft.com/office/drawing/2014/main" id="{0B5E552C-38F1-FA46-A4DF-4D8DF8F38C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89539" y="5572180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8" name="Text Placeholder 19">
            <a:extLst>
              <a:ext uri="{FF2B5EF4-FFF2-40B4-BE49-F238E27FC236}">
                <a16:creationId xmlns:a16="http://schemas.microsoft.com/office/drawing/2014/main" id="{5C94FD71-4A3F-394D-9448-CA4474530E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85527" y="4974039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2006</a:t>
            </a:r>
          </a:p>
        </p:txBody>
      </p:sp>
      <p:sp>
        <p:nvSpPr>
          <p:cNvPr id="119" name="Text Placeholder 19">
            <a:extLst>
              <a:ext uri="{FF2B5EF4-FFF2-40B4-BE49-F238E27FC236}">
                <a16:creationId xmlns:a16="http://schemas.microsoft.com/office/drawing/2014/main" id="{16E116A9-80D4-6A4D-AE87-EC39BB9125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24949" y="4974039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2006</a:t>
            </a:r>
          </a:p>
        </p:txBody>
      </p:sp>
      <p:sp>
        <p:nvSpPr>
          <p:cNvPr id="120" name="Text Placeholder 19">
            <a:extLst>
              <a:ext uri="{FF2B5EF4-FFF2-40B4-BE49-F238E27FC236}">
                <a16:creationId xmlns:a16="http://schemas.microsoft.com/office/drawing/2014/main" id="{68A5D106-807C-3E4F-93C2-83D39708D1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2513" y="4974039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2006</a:t>
            </a:r>
          </a:p>
        </p:txBody>
      </p:sp>
      <p:sp>
        <p:nvSpPr>
          <p:cNvPr id="121" name="Text Placeholder 19">
            <a:extLst>
              <a:ext uri="{FF2B5EF4-FFF2-40B4-BE49-F238E27FC236}">
                <a16:creationId xmlns:a16="http://schemas.microsoft.com/office/drawing/2014/main" id="{6D00D328-FF27-5348-9638-E4412E92D1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95710" y="4974039"/>
            <a:ext cx="1675484" cy="57877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2006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CBFC0-727F-40ED-9A33-213B53FDEF9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59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84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Slide-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219435-5B36-4E7E-B49D-82F133A545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1"/>
            <a:ext cx="10741135" cy="876301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788BCB7-703E-6143-A244-8FCA65AE3F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7216" y="2034211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82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45%</a:t>
            </a:r>
            <a:endParaRPr lang="en-HU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37AA6D9-1E4A-114D-86AC-AF0196D242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2680" y="20342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21D0331-2729-F744-BEA3-18B41BE98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42680" y="23622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C5BB6C5-3C01-5E4F-B52E-CE996EECD7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216" y="3545511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82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30%</a:t>
            </a:r>
            <a:endParaRPr lang="en-HU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9C1435B-506B-FB4E-B82F-14C9A953A7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2680" y="35455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DE46F5DF-4080-BB46-B361-5167EE8374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42680" y="38735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2421A74-DF9A-0E48-BE08-FE90217B05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7216" y="5018711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FF82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25%</a:t>
            </a:r>
            <a:endParaRPr lang="en-HU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2A305B8-A5CA-AE4C-B65D-C272593792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2680" y="50187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202FEF0-821A-4144-AE31-2C3E7D91D7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42680" y="53467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94BA257-BFFD-0E4E-B15A-20A98507EB06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774700" y="1892300"/>
            <a:ext cx="5200650" cy="4176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464FC0-66FE-4DB6-8C44-ABFBDE2FD8C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0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mi slide-abra-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160934"/>
            <a:ext cx="6354762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38" y="3975005"/>
            <a:ext cx="6354762" cy="15386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38" y="3281924"/>
            <a:ext cx="6360654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64F39BE-54A0-1F44-BDB4-B744D5F6BBE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584824" y="1160934"/>
            <a:ext cx="5845175" cy="5003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4A036-6DA3-489D-8F34-46F6D4E4C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9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om Slide-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219435-5B36-4E7E-B49D-82F133A545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6" y="849531"/>
            <a:ext cx="10005490" cy="876301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C5BB6C5-3C01-5E4F-B52E-CE996EECD7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4477" y="2971800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1D428A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82%</a:t>
            </a:r>
            <a:endParaRPr lang="en-HU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9C1435B-506B-FB4E-B82F-14C9A953A7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4476" y="2483786"/>
            <a:ext cx="3925819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DE46F5DF-4080-BB46-B361-5167EE8374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4477" y="3599503"/>
            <a:ext cx="3925818" cy="240896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B70F451-A6B7-7247-B8FB-3F835BCC335E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774700" y="1876425"/>
            <a:ext cx="5783263" cy="4132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A0C1F0-5F9B-49F1-8FCE-4AF4DA40B64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8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rtalom Slide-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219435-5B36-4E7E-B49D-82F133A545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6" y="849531"/>
            <a:ext cx="10005490" cy="876301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2F1813-4DCF-2043-B66B-745C70A1CF34}"/>
              </a:ext>
            </a:extLst>
          </p:cNvPr>
          <p:cNvSpPr/>
          <p:nvPr userDrawn="1"/>
        </p:nvSpPr>
        <p:spPr>
          <a:xfrm>
            <a:off x="3350568" y="4737215"/>
            <a:ext cx="674012" cy="6740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2AFCF2-0D54-BC4B-9762-E0764D39BA79}"/>
              </a:ext>
            </a:extLst>
          </p:cNvPr>
          <p:cNvSpPr/>
          <p:nvPr userDrawn="1"/>
        </p:nvSpPr>
        <p:spPr>
          <a:xfrm>
            <a:off x="8039726" y="4737215"/>
            <a:ext cx="674012" cy="6740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7D5B15-098B-0C4D-9E14-3B795C7A44D2}"/>
              </a:ext>
            </a:extLst>
          </p:cNvPr>
          <p:cNvSpPr/>
          <p:nvPr userDrawn="1"/>
        </p:nvSpPr>
        <p:spPr>
          <a:xfrm>
            <a:off x="3353149" y="2035616"/>
            <a:ext cx="674012" cy="6740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29E774-8AAD-F74D-858E-8A5F0D529D9E}"/>
              </a:ext>
            </a:extLst>
          </p:cNvPr>
          <p:cNvSpPr/>
          <p:nvPr userDrawn="1"/>
        </p:nvSpPr>
        <p:spPr>
          <a:xfrm>
            <a:off x="8042307" y="2049515"/>
            <a:ext cx="674012" cy="674012"/>
          </a:xfrm>
          <a:prstGeom prst="ellipse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BE9BA07-2470-6642-B281-00890011B4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305" y="2028890"/>
            <a:ext cx="2283108" cy="270947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DE49A7C9-0CF0-624B-8010-A51AAABD68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8304" y="2354837"/>
            <a:ext cx="2283108" cy="780247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C054833-0ADE-674C-BDCF-0D522B1F8F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305" y="4744590"/>
            <a:ext cx="2283108" cy="270947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9E06703-27F5-454E-BB02-5808350FCE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8304" y="5070537"/>
            <a:ext cx="2283108" cy="780247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B78BCE0-9F18-114C-8752-91DAE5432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73711" y="2028890"/>
            <a:ext cx="2283108" cy="27094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6557EE37-8047-7B42-92F1-C39B201A53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3710" y="2354837"/>
            <a:ext cx="2283108" cy="78024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3259F59-7904-E94F-AB7B-4DAE012562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3711" y="4744590"/>
            <a:ext cx="2283108" cy="27094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56F7AB75-122B-7D40-82BB-CE4940459B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73710" y="5070537"/>
            <a:ext cx="2283108" cy="78024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2E1463E-FF7A-9F4F-BADD-494AB6AA11EF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3995232" y="1828059"/>
            <a:ext cx="4381500" cy="4022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F3CEE-3577-4888-B110-B88CD201253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3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ALASZTO 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606178-DC65-4341-BF01-6457111885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0227" y="0"/>
            <a:ext cx="6571773" cy="6858000"/>
          </a:xfrm>
          <a:custGeom>
            <a:avLst/>
            <a:gdLst>
              <a:gd name="connsiteX0" fmla="*/ 0 w 6571773"/>
              <a:gd name="connsiteY0" fmla="*/ 0 h 6858000"/>
              <a:gd name="connsiteX1" fmla="*/ 6571773 w 6571773"/>
              <a:gd name="connsiteY1" fmla="*/ 0 h 6858000"/>
              <a:gd name="connsiteX2" fmla="*/ 6571773 w 6571773"/>
              <a:gd name="connsiteY2" fmla="*/ 6858000 h 6858000"/>
              <a:gd name="connsiteX3" fmla="*/ 0 w 6571773"/>
              <a:gd name="connsiteY3" fmla="*/ 6858000 h 6858000"/>
              <a:gd name="connsiteX4" fmla="*/ 2101903 w 6571773"/>
              <a:gd name="connsiteY4" fmla="*/ 4756097 h 6858000"/>
              <a:gd name="connsiteX5" fmla="*/ 2095566 w 6571773"/>
              <a:gd name="connsiteY5" fmla="*/ 4751108 h 6858000"/>
              <a:gd name="connsiteX6" fmla="*/ 2211261 w 6571773"/>
              <a:gd name="connsiteY6" fmla="*/ 4623811 h 6858000"/>
              <a:gd name="connsiteX7" fmla="*/ 2641242 w 6571773"/>
              <a:gd name="connsiteY7" fmla="*/ 3426061 h 6858000"/>
              <a:gd name="connsiteX8" fmla="*/ 2211261 w 6571773"/>
              <a:gd name="connsiteY8" fmla="*/ 2228311 h 6858000"/>
              <a:gd name="connsiteX9" fmla="*/ 2116936 w 6571773"/>
              <a:gd name="connsiteY9" fmla="*/ 2124527 h 6858000"/>
              <a:gd name="connsiteX10" fmla="*/ 2120078 w 6571773"/>
              <a:gd name="connsiteY10" fmla="*/ 21200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1773" h="6858000">
                <a:moveTo>
                  <a:pt x="0" y="0"/>
                </a:moveTo>
                <a:lnTo>
                  <a:pt x="6571773" y="0"/>
                </a:lnTo>
                <a:lnTo>
                  <a:pt x="6571773" y="6858000"/>
                </a:lnTo>
                <a:lnTo>
                  <a:pt x="0" y="6858000"/>
                </a:lnTo>
                <a:lnTo>
                  <a:pt x="2101903" y="4756097"/>
                </a:lnTo>
                <a:lnTo>
                  <a:pt x="2095566" y="4751108"/>
                </a:lnTo>
                <a:lnTo>
                  <a:pt x="2211261" y="4623811"/>
                </a:lnTo>
                <a:cubicBezTo>
                  <a:pt x="2479879" y="4298321"/>
                  <a:pt x="2641242" y="3881035"/>
                  <a:pt x="2641242" y="3426061"/>
                </a:cubicBezTo>
                <a:cubicBezTo>
                  <a:pt x="2641242" y="2971087"/>
                  <a:pt x="2479879" y="2553801"/>
                  <a:pt x="2211261" y="2228311"/>
                </a:cubicBezTo>
                <a:lnTo>
                  <a:pt x="2116936" y="2124527"/>
                </a:lnTo>
                <a:lnTo>
                  <a:pt x="2120078" y="21200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HU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C8B160D-A66A-2946-B8E0-5AF60D5F5756}"/>
              </a:ext>
            </a:extLst>
          </p:cNvPr>
          <p:cNvSpPr/>
          <p:nvPr userDrawn="1"/>
        </p:nvSpPr>
        <p:spPr>
          <a:xfrm>
            <a:off x="2688774" y="0"/>
            <a:ext cx="5420700" cy="6858000"/>
          </a:xfrm>
          <a:custGeom>
            <a:avLst/>
            <a:gdLst>
              <a:gd name="connsiteX0" fmla="*/ 0 w 8109472"/>
              <a:gd name="connsiteY0" fmla="*/ 0 h 6858000"/>
              <a:gd name="connsiteX1" fmla="*/ 4680473 w 8109472"/>
              <a:gd name="connsiteY1" fmla="*/ 0 h 6858000"/>
              <a:gd name="connsiteX2" fmla="*/ 8109472 w 8109472"/>
              <a:gd name="connsiteY2" fmla="*/ 3429000 h 6858000"/>
              <a:gd name="connsiteX3" fmla="*/ 4680472 w 8109472"/>
              <a:gd name="connsiteY3" fmla="*/ 6858000 h 6858000"/>
              <a:gd name="connsiteX4" fmla="*/ 0 w 8109472"/>
              <a:gd name="connsiteY4" fmla="*/ 6858000 h 6858000"/>
              <a:gd name="connsiteX0" fmla="*/ 2697933 w 8109472"/>
              <a:gd name="connsiteY0" fmla="*/ 0 h 6858000"/>
              <a:gd name="connsiteX1" fmla="*/ 4680473 w 8109472"/>
              <a:gd name="connsiteY1" fmla="*/ 0 h 6858000"/>
              <a:gd name="connsiteX2" fmla="*/ 8109472 w 8109472"/>
              <a:gd name="connsiteY2" fmla="*/ 3429000 h 6858000"/>
              <a:gd name="connsiteX3" fmla="*/ 4680472 w 8109472"/>
              <a:gd name="connsiteY3" fmla="*/ 6858000 h 6858000"/>
              <a:gd name="connsiteX4" fmla="*/ 0 w 8109472"/>
              <a:gd name="connsiteY4" fmla="*/ 6858000 h 6858000"/>
              <a:gd name="connsiteX5" fmla="*/ 2697933 w 8109472"/>
              <a:gd name="connsiteY5" fmla="*/ 0 h 6858000"/>
              <a:gd name="connsiteX0" fmla="*/ 303076 w 5714615"/>
              <a:gd name="connsiteY0" fmla="*/ 0 h 6858000"/>
              <a:gd name="connsiteX1" fmla="*/ 2285616 w 5714615"/>
              <a:gd name="connsiteY1" fmla="*/ 0 h 6858000"/>
              <a:gd name="connsiteX2" fmla="*/ 5714615 w 5714615"/>
              <a:gd name="connsiteY2" fmla="*/ 3429000 h 6858000"/>
              <a:gd name="connsiteX3" fmla="*/ 2285615 w 5714615"/>
              <a:gd name="connsiteY3" fmla="*/ 6858000 h 6858000"/>
              <a:gd name="connsiteX4" fmla="*/ 0 w 5714615"/>
              <a:gd name="connsiteY4" fmla="*/ 6858000 h 6858000"/>
              <a:gd name="connsiteX5" fmla="*/ 303076 w 5714615"/>
              <a:gd name="connsiteY5" fmla="*/ 0 h 6858000"/>
              <a:gd name="connsiteX0" fmla="*/ 9161 w 5420700"/>
              <a:gd name="connsiteY0" fmla="*/ 0 h 6858000"/>
              <a:gd name="connsiteX1" fmla="*/ 1991701 w 5420700"/>
              <a:gd name="connsiteY1" fmla="*/ 0 h 6858000"/>
              <a:gd name="connsiteX2" fmla="*/ 5420700 w 5420700"/>
              <a:gd name="connsiteY2" fmla="*/ 3429000 h 6858000"/>
              <a:gd name="connsiteX3" fmla="*/ 1991700 w 5420700"/>
              <a:gd name="connsiteY3" fmla="*/ 6858000 h 6858000"/>
              <a:gd name="connsiteX4" fmla="*/ 0 w 5420700"/>
              <a:gd name="connsiteY4" fmla="*/ 6858000 h 6858000"/>
              <a:gd name="connsiteX5" fmla="*/ 9161 w 54207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0700" h="6858000">
                <a:moveTo>
                  <a:pt x="9161" y="0"/>
                </a:moveTo>
                <a:lnTo>
                  <a:pt x="1991701" y="0"/>
                </a:lnTo>
                <a:lnTo>
                  <a:pt x="5420700" y="3429000"/>
                </a:lnTo>
                <a:lnTo>
                  <a:pt x="1991700" y="6858000"/>
                </a:lnTo>
                <a:lnTo>
                  <a:pt x="0" y="6858000"/>
                </a:lnTo>
                <a:cubicBezTo>
                  <a:pt x="0" y="4572000"/>
                  <a:pt x="9161" y="2286000"/>
                  <a:pt x="91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7481A-42EA-4769-843F-17A766EF0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548959"/>
            <a:ext cx="6556904" cy="774737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6515C2-EE65-2342-9014-C7C9ADED3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3" y="2419160"/>
            <a:ext cx="6354762" cy="274014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2C78BC-4C1C-EE43-8A0D-A1AA0C005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688" y="0"/>
            <a:ext cx="38862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EBF39-A3E7-4F3C-B029-953A2ACEAF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5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OVEGES-MELLERENDEZ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1932" y="1633914"/>
            <a:ext cx="6476626" cy="3988744"/>
          </a:xfrm>
        </p:spPr>
        <p:txBody>
          <a:bodyPr lIns="0" tIns="0" rIns="0" bIns="0" numCol="1" spcCol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805" y="1633913"/>
            <a:ext cx="3629927" cy="398874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E678BA-0444-5045-A34C-B6BD0DD156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9917113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AE428-79CD-412D-BE75-2FA0274F6D4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26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ZOVEGES-1HAS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04" y="1638703"/>
            <a:ext cx="10563754" cy="4075510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6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0FD01-6FD2-7148-B62C-DD2BCFC660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10563755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B04A70C-2519-9E48-9332-E1FC4A28285E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5321300" y="3429000"/>
            <a:ext cx="2784475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FB2199BA-9647-9643-B45C-20AF03771386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8557659" y="3429000"/>
            <a:ext cx="2784475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9E09C-A239-436D-AE83-D45AFB1E194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43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NYITO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43867" y="1160934"/>
            <a:ext cx="4820308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3867" y="3685073"/>
            <a:ext cx="4820308" cy="15386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3867" y="3086965"/>
            <a:ext cx="4820308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C98E57-8619-42B7-A03B-01B24628C34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-9525"/>
            <a:ext cx="6113702" cy="6867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F9808-C631-4232-8BB7-685EE9EEA3B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B780CA-57F5-4148-A171-C382B506B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58" y="5513647"/>
            <a:ext cx="1988598" cy="7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NYITO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9740" y="1160934"/>
            <a:ext cx="6481840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9740" y="3685073"/>
            <a:ext cx="6481838" cy="2091259"/>
          </a:xfrm>
        </p:spPr>
        <p:txBody>
          <a:bodyPr lIns="0" tIns="0" rIns="0" bIns="0" numCol="2" spcCol="54000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9739" y="3086965"/>
            <a:ext cx="6481839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8353D5-D761-4288-AF94-8E69E087489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-9525"/>
            <a:ext cx="3836020" cy="6867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39E91A-F4EB-4CDD-999E-215DF6C230A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1FE385-C2F5-4E95-AAE6-91A483D501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58" y="5513647"/>
            <a:ext cx="1988598" cy="7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75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3HAS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05" y="3531398"/>
            <a:ext cx="10563753" cy="2091259"/>
          </a:xfrm>
        </p:spPr>
        <p:txBody>
          <a:bodyPr lIns="0" tIns="0" rIns="0" bIns="0" numCol="3" spcCol="54000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805" y="1633914"/>
            <a:ext cx="10563753" cy="15887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2ED989-03A8-0E48-8FFA-D658049746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9917113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8D283-47F1-4A9E-9118-97907DEE4DE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83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MELLERENDEZ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1932" y="1633914"/>
            <a:ext cx="6476626" cy="3988744"/>
          </a:xfrm>
        </p:spPr>
        <p:txBody>
          <a:bodyPr lIns="0" tIns="0" rIns="0" bIns="0" numCol="1" spcCol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805" y="1633913"/>
            <a:ext cx="3629927" cy="398874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E678BA-0444-5045-A34C-B6BD0DD156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9917113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AE428-79CD-412D-BE75-2FA0274F6D4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2HAS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03" y="1638703"/>
            <a:ext cx="10563755" cy="4075510"/>
          </a:xfrm>
        </p:spPr>
        <p:txBody>
          <a:bodyPr lIns="0" tIns="0" rIns="0" bIns="0" numCol="2" spcCol="54000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58CD5A-8832-9D4A-B061-555645D3DE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10563755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B3B47-1FA3-4682-A372-B5C3C3804DD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0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1HAS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03" y="1638703"/>
            <a:ext cx="10563755" cy="4075510"/>
          </a:xfrm>
        </p:spPr>
        <p:txBody>
          <a:bodyPr lIns="0" tIns="0" rIns="0" bIns="0" numCol="2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6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0FD01-6FD2-7148-B62C-DD2BCFC660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10563755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A2180-5336-409C-BF0B-0670B03ABB0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24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IKON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6565" y="2466967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ED5335A-DD71-5E40-8837-49977F06E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6565" y="3429000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83B189-33D7-3A47-8043-8EBECD4EC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6565" y="4391033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0DA837F-AC78-8341-B065-44F676F47E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804" y="1630963"/>
            <a:ext cx="3379788" cy="617537"/>
          </a:xfrm>
          <a:solidFill>
            <a:srgbClr val="1D428A"/>
          </a:solidFill>
        </p:spPr>
        <p:txBody>
          <a:bodyPr lIns="251999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en-GB" dirty="0"/>
              <a:t>Edit Master text styles</a:t>
            </a:r>
            <a:endParaRPr lang="en-HU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E1DA5BF-370B-5F4C-8B61-FBC1C5BF87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787" y="1630963"/>
            <a:ext cx="3379788" cy="617537"/>
          </a:xfrm>
          <a:solidFill>
            <a:srgbClr val="FF8200"/>
          </a:solidFill>
        </p:spPr>
        <p:txBody>
          <a:bodyPr lIns="251999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en-GB" dirty="0"/>
              <a:t>Edit Master text styles</a:t>
            </a:r>
            <a:endParaRPr lang="en-HU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267376D-927F-E642-B6E6-6B0D6866BD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8771" y="1630963"/>
            <a:ext cx="3379788" cy="617537"/>
          </a:xfrm>
          <a:solidFill>
            <a:srgbClr val="00B2A9"/>
          </a:solidFill>
        </p:spPr>
        <p:txBody>
          <a:bodyPr lIns="251999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en-GB" dirty="0"/>
              <a:t>Edit Master text styles</a:t>
            </a:r>
            <a:endParaRPr lang="en-HU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262293A-75A2-774D-A291-A729154D3E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96107" y="2466967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609C06-851D-A240-8495-995E47015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96107" y="3429000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03F1814-1C76-1F4E-91C1-FF7CF79219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96107" y="4391033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394090A-2D65-D043-A7C9-125938876E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86800" y="2466967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AB084C5-D4EC-1C44-966C-946D4E2976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86800" y="3429000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27ABC667-A727-0143-A11B-5060C6A737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86800" y="4391033"/>
            <a:ext cx="2638027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85C003A1-B28A-514B-9F70-6F798EDADE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16565" y="5316584"/>
            <a:ext cx="9821994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ctr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7EADD4C-B638-C843-88C8-5B7407BEA3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9917113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B5F56-32CE-40E5-A5FF-8C3C7A373E3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OVEGEs-IKONOS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6495" y="2522722"/>
            <a:ext cx="3947533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ED5335A-DD71-5E40-8837-49977F06E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6495" y="3484755"/>
            <a:ext cx="3947533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83B189-33D7-3A47-8043-8EBECD4EC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06495" y="4446788"/>
            <a:ext cx="3947533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0DA837F-AC78-8341-B065-44F676F47E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803" y="1630963"/>
            <a:ext cx="4979225" cy="617537"/>
          </a:xfrm>
          <a:solidFill>
            <a:srgbClr val="1D428A"/>
          </a:solidFill>
        </p:spPr>
        <p:txBody>
          <a:bodyPr lIns="251999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en-GB" dirty="0"/>
              <a:t>Edit Master text styles</a:t>
            </a:r>
            <a:endParaRPr lang="en-HU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9C0E661-B207-D543-ADCE-8E7B5520F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61564" y="1630963"/>
            <a:ext cx="4979225" cy="617537"/>
          </a:xfrm>
          <a:solidFill>
            <a:srgbClr val="FF8200"/>
          </a:solidFill>
        </p:spPr>
        <p:txBody>
          <a:bodyPr lIns="251999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en-GB" dirty="0"/>
              <a:t>Edit Master text styles</a:t>
            </a:r>
            <a:endParaRPr lang="en-HU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8DA4BC8-6AD9-2040-92F5-0B563111B3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404407" y="2522722"/>
            <a:ext cx="3947533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4935A9C3-1B74-5146-B141-0297D112757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404407" y="3484755"/>
            <a:ext cx="3947533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6B900E6-5FF5-5B48-ADBA-824B81BF62C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04407" y="4446788"/>
            <a:ext cx="3947533" cy="748511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83365-E309-1144-9C46-48D1EEE620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10565986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35090-FD16-427E-A672-36E5262FABD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ALASZTO 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656" y="1160934"/>
            <a:ext cx="6556904" cy="774737"/>
          </a:xfrm>
        </p:spPr>
        <p:txBody>
          <a:bodyPr lIns="0" tIns="0" rIns="0" bIns="0" anchor="t" anchorCtr="0">
            <a:noAutofit/>
          </a:bodyPr>
          <a:lstStyle>
            <a:lvl1pPr algn="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0501" y="3975005"/>
            <a:ext cx="6354762" cy="1538691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315C1-0C7B-0942-9097-E33661FA3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9505" y="-255460"/>
            <a:ext cx="7632227" cy="7368920"/>
          </a:xfrm>
          <a:custGeom>
            <a:avLst/>
            <a:gdLst>
              <a:gd name="connsiteX0" fmla="*/ 0 w 7632227"/>
              <a:gd name="connsiteY0" fmla="*/ 0 h 7368920"/>
              <a:gd name="connsiteX1" fmla="*/ 3949986 w 7632227"/>
              <a:gd name="connsiteY1" fmla="*/ 0 h 7368920"/>
              <a:gd name="connsiteX2" fmla="*/ 3949986 w 7632227"/>
              <a:gd name="connsiteY2" fmla="*/ 168 h 7368920"/>
              <a:gd name="connsiteX3" fmla="*/ 3952206 w 7632227"/>
              <a:gd name="connsiteY3" fmla="*/ 0 h 7368920"/>
              <a:gd name="connsiteX4" fmla="*/ 4677108 w 7632227"/>
              <a:gd name="connsiteY4" fmla="*/ 300265 h 7368920"/>
              <a:gd name="connsiteX5" fmla="*/ 4736292 w 7632227"/>
              <a:gd name="connsiteY5" fmla="*/ 371996 h 7368920"/>
              <a:gd name="connsiteX6" fmla="*/ 7315816 w 7632227"/>
              <a:gd name="connsiteY6" fmla="*/ 2950448 h 7368920"/>
              <a:gd name="connsiteX7" fmla="*/ 7328463 w 7632227"/>
              <a:gd name="connsiteY7" fmla="*/ 2960805 h 7368920"/>
              <a:gd name="connsiteX8" fmla="*/ 7632224 w 7632227"/>
              <a:gd name="connsiteY8" fmla="*/ 3688723 h 7368920"/>
              <a:gd name="connsiteX9" fmla="*/ 7324018 w 7632227"/>
              <a:gd name="connsiteY9" fmla="*/ 4407750 h 7368920"/>
              <a:gd name="connsiteX10" fmla="*/ 7268616 w 7632227"/>
              <a:gd name="connsiteY10" fmla="*/ 4465654 h 7368920"/>
              <a:gd name="connsiteX11" fmla="*/ 4736282 w 7632227"/>
              <a:gd name="connsiteY11" fmla="*/ 6996935 h 7368920"/>
              <a:gd name="connsiteX12" fmla="*/ 4677107 w 7632227"/>
              <a:gd name="connsiteY12" fmla="*/ 7068656 h 7368920"/>
              <a:gd name="connsiteX13" fmla="*/ 3952204 w 7632227"/>
              <a:gd name="connsiteY13" fmla="*/ 7368920 h 7368920"/>
              <a:gd name="connsiteX14" fmla="*/ 3949986 w 7632227"/>
              <a:gd name="connsiteY14" fmla="*/ 7368808 h 7368920"/>
              <a:gd name="connsiteX15" fmla="*/ 3949986 w 7632227"/>
              <a:gd name="connsiteY15" fmla="*/ 7368920 h 7368920"/>
              <a:gd name="connsiteX16" fmla="*/ 0 w 7632227"/>
              <a:gd name="connsiteY16" fmla="*/ 7368920 h 736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227" h="7368920">
                <a:moveTo>
                  <a:pt x="0" y="0"/>
                </a:moveTo>
                <a:lnTo>
                  <a:pt x="3949986" y="0"/>
                </a:lnTo>
                <a:lnTo>
                  <a:pt x="3949986" y="168"/>
                </a:lnTo>
                <a:lnTo>
                  <a:pt x="3952206" y="0"/>
                </a:lnTo>
                <a:cubicBezTo>
                  <a:pt x="4235298" y="0"/>
                  <a:pt x="4491590" y="114746"/>
                  <a:pt x="4677108" y="300265"/>
                </a:cubicBezTo>
                <a:lnTo>
                  <a:pt x="4736292" y="371996"/>
                </a:lnTo>
                <a:lnTo>
                  <a:pt x="7315816" y="2950448"/>
                </a:lnTo>
                <a:lnTo>
                  <a:pt x="7328463" y="2960805"/>
                </a:lnTo>
                <a:cubicBezTo>
                  <a:pt x="7516141" y="3147095"/>
                  <a:pt x="7632965" y="3447565"/>
                  <a:pt x="7632224" y="3688723"/>
                </a:cubicBezTo>
                <a:cubicBezTo>
                  <a:pt x="7631484" y="3929880"/>
                  <a:pt x="7511696" y="4221459"/>
                  <a:pt x="7324018" y="4407750"/>
                </a:cubicBezTo>
                <a:lnTo>
                  <a:pt x="7268616" y="4465654"/>
                </a:lnTo>
                <a:lnTo>
                  <a:pt x="4736282" y="6996935"/>
                </a:lnTo>
                <a:lnTo>
                  <a:pt x="4677107" y="7068656"/>
                </a:lnTo>
                <a:cubicBezTo>
                  <a:pt x="4491588" y="7254174"/>
                  <a:pt x="4235296" y="7368920"/>
                  <a:pt x="3952204" y="7368920"/>
                </a:cubicBezTo>
                <a:lnTo>
                  <a:pt x="3949986" y="7368808"/>
                </a:lnTo>
                <a:lnTo>
                  <a:pt x="3949986" y="7368920"/>
                </a:lnTo>
                <a:lnTo>
                  <a:pt x="0" y="73689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5255" y="3281924"/>
            <a:ext cx="3035900" cy="693081"/>
          </a:xfrm>
        </p:spPr>
        <p:txBody>
          <a:bodyPr rIns="0">
            <a:normAutofit/>
          </a:bodyPr>
          <a:lstStyle>
            <a:lvl1pPr marL="0" indent="0" algn="r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0DF68-05B0-774C-B51C-B1E89E3F1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3561" y="0"/>
            <a:ext cx="3886200" cy="68580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1295E62-DD3B-47D9-AB10-0ECCB17E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4849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1">
                <a:solidFill>
                  <a:srgbClr val="1D428A"/>
                </a:solidFill>
              </a:defRPr>
            </a:lvl1pPr>
          </a:lstStyle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FAC9C0-E15B-45A3-A08D-FEC96006E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58" y="5513647"/>
            <a:ext cx="1988598" cy="7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ZA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0FD01-6FD2-7148-B62C-DD2BCFC660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10563755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EA119F6-C884-434B-94D0-F661CD9F7275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774700" y="1630363"/>
            <a:ext cx="10563225" cy="43497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H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3E084-7BCA-4F7E-9449-22E4382CD33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94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OVEGES-1HAS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04" y="1638703"/>
            <a:ext cx="4649951" cy="4075510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6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0FD01-6FD2-7148-B62C-DD2BCFC660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10563755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E3E17EC-C323-B24F-8D6B-3EA24C592C1C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5651500" y="1630363"/>
            <a:ext cx="5686425" cy="411321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6433C-16D7-4596-A9A2-47C02A3FC27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35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OVEGES-1HAS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804" y="1638703"/>
            <a:ext cx="10563754" cy="4075510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6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70FD01-6FD2-7148-B62C-DD2BCFC660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4803" y="813400"/>
            <a:ext cx="10563755" cy="817563"/>
          </a:xfrm>
        </p:spPr>
        <p:txBody>
          <a:bodyPr/>
          <a:lstStyle>
            <a:lvl1pPr marL="0" indent="0">
              <a:buNone/>
              <a:defRPr sz="3600" b="0" i="0" cap="none" baseline="0">
                <a:solidFill>
                  <a:schemeClr val="tx2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  <a:endParaRPr lang="en-H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B04A70C-2519-9E48-9332-E1FC4A28285E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5321300" y="3429000"/>
            <a:ext cx="2784475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FB2199BA-9647-9643-B45C-20AF03771386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8557659" y="3429000"/>
            <a:ext cx="2784475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9E09C-A239-436D-AE83-D45AFB1E194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8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VALASZTO SLIDE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160934"/>
            <a:ext cx="6354762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38" y="3975005"/>
            <a:ext cx="6354762" cy="15386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38" y="3281924"/>
            <a:ext cx="6360654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5" name="Picture Placeholder 77">
            <a:extLst>
              <a:ext uri="{FF2B5EF4-FFF2-40B4-BE49-F238E27FC236}">
                <a16:creationId xmlns:a16="http://schemas.microsoft.com/office/drawing/2014/main" id="{EE3C4A24-9412-C243-99D2-AE8627D94B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9419" y="-2271186"/>
            <a:ext cx="6269122" cy="6272898"/>
          </a:xfrm>
          <a:custGeom>
            <a:avLst/>
            <a:gdLst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58713 w 6853869"/>
              <a:gd name="connsiteY8" fmla="*/ 6511806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9307 w 6853869"/>
              <a:gd name="connsiteY8" fmla="*/ 6504742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816720 w 6853869"/>
              <a:gd name="connsiteY24" fmla="*/ 221156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3869" h="6858000">
                <a:moveTo>
                  <a:pt x="3429000" y="0"/>
                </a:moveTo>
                <a:cubicBezTo>
                  <a:pt x="3692464" y="0"/>
                  <a:pt x="3930986" y="106790"/>
                  <a:pt x="4103642" y="279446"/>
                </a:cubicBezTo>
                <a:lnTo>
                  <a:pt x="4165291" y="342263"/>
                </a:lnTo>
                <a:lnTo>
                  <a:pt x="6559396" y="2745880"/>
                </a:lnTo>
                <a:lnTo>
                  <a:pt x="6571166" y="2755519"/>
                </a:lnTo>
                <a:cubicBezTo>
                  <a:pt x="6745832" y="2928893"/>
                  <a:pt x="6854556" y="3208530"/>
                  <a:pt x="6853866" y="3432967"/>
                </a:cubicBezTo>
                <a:cubicBezTo>
                  <a:pt x="6853177" y="3657404"/>
                  <a:pt x="6741695" y="3928766"/>
                  <a:pt x="6567029" y="4102141"/>
                </a:cubicBezTo>
                <a:lnTo>
                  <a:pt x="6515469" y="4156030"/>
                </a:lnTo>
                <a:lnTo>
                  <a:pt x="4167993" y="6512625"/>
                </a:lnTo>
                <a:cubicBezTo>
                  <a:pt x="4149636" y="6534874"/>
                  <a:pt x="4121998" y="6556305"/>
                  <a:pt x="4103641" y="6578554"/>
                </a:cubicBezTo>
                <a:cubicBezTo>
                  <a:pt x="3930985" y="6751210"/>
                  <a:pt x="3692463" y="6858000"/>
                  <a:pt x="3428999" y="6858000"/>
                </a:cubicBezTo>
                <a:cubicBezTo>
                  <a:pt x="3165535" y="6858000"/>
                  <a:pt x="2927013" y="6751210"/>
                  <a:pt x="2754357" y="6578554"/>
                </a:cubicBezTo>
                <a:lnTo>
                  <a:pt x="2738207" y="6558980"/>
                </a:lnTo>
                <a:lnTo>
                  <a:pt x="294970" y="4116759"/>
                </a:lnTo>
                <a:cubicBezTo>
                  <a:pt x="295000" y="4116680"/>
                  <a:pt x="295029" y="4116602"/>
                  <a:pt x="295059" y="4116523"/>
                </a:cubicBezTo>
                <a:lnTo>
                  <a:pt x="279446" y="4103641"/>
                </a:lnTo>
                <a:cubicBezTo>
                  <a:pt x="106790" y="3930985"/>
                  <a:pt x="0" y="3692463"/>
                  <a:pt x="0" y="3428999"/>
                </a:cubicBezTo>
                <a:cubicBezTo>
                  <a:pt x="0" y="3165535"/>
                  <a:pt x="106790" y="2927013"/>
                  <a:pt x="279446" y="2754357"/>
                </a:cubicBezTo>
                <a:lnTo>
                  <a:pt x="309062" y="2729922"/>
                </a:lnTo>
                <a:lnTo>
                  <a:pt x="308391" y="2727827"/>
                </a:lnTo>
                <a:lnTo>
                  <a:pt x="2738210" y="299018"/>
                </a:lnTo>
                <a:lnTo>
                  <a:pt x="2754358" y="283387"/>
                </a:lnTo>
                <a:lnTo>
                  <a:pt x="2774015" y="263228"/>
                </a:lnTo>
                <a:lnTo>
                  <a:pt x="2784768" y="252479"/>
                </a:lnTo>
                <a:lnTo>
                  <a:pt x="2816720" y="221156"/>
                </a:lnTo>
                <a:lnTo>
                  <a:pt x="2895561" y="162943"/>
                </a:lnTo>
                <a:cubicBezTo>
                  <a:pt x="3047834" y="60069"/>
                  <a:pt x="3231402" y="0"/>
                  <a:pt x="34290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HU" dirty="0"/>
          </a:p>
        </p:txBody>
      </p:sp>
      <p:sp>
        <p:nvSpPr>
          <p:cNvPr id="17" name="Picture Placeholder 77">
            <a:extLst>
              <a:ext uri="{FF2B5EF4-FFF2-40B4-BE49-F238E27FC236}">
                <a16:creationId xmlns:a16="http://schemas.microsoft.com/office/drawing/2014/main" id="{7B81BE1A-85B2-204B-B1D1-21485E788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7933" y="1587288"/>
            <a:ext cx="2234112" cy="2235458"/>
          </a:xfrm>
          <a:custGeom>
            <a:avLst/>
            <a:gdLst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58713 w 6853869"/>
              <a:gd name="connsiteY8" fmla="*/ 6511806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9307 w 6853869"/>
              <a:gd name="connsiteY8" fmla="*/ 6504742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816720 w 6853869"/>
              <a:gd name="connsiteY24" fmla="*/ 221156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3869" h="6858000">
                <a:moveTo>
                  <a:pt x="3429000" y="0"/>
                </a:moveTo>
                <a:cubicBezTo>
                  <a:pt x="3692464" y="0"/>
                  <a:pt x="3930986" y="106790"/>
                  <a:pt x="4103642" y="279446"/>
                </a:cubicBezTo>
                <a:lnTo>
                  <a:pt x="4165291" y="342263"/>
                </a:lnTo>
                <a:lnTo>
                  <a:pt x="6559396" y="2745880"/>
                </a:lnTo>
                <a:lnTo>
                  <a:pt x="6571166" y="2755519"/>
                </a:lnTo>
                <a:cubicBezTo>
                  <a:pt x="6745832" y="2928893"/>
                  <a:pt x="6854556" y="3208530"/>
                  <a:pt x="6853866" y="3432967"/>
                </a:cubicBezTo>
                <a:cubicBezTo>
                  <a:pt x="6853177" y="3657404"/>
                  <a:pt x="6741695" y="3928766"/>
                  <a:pt x="6567029" y="4102141"/>
                </a:cubicBezTo>
                <a:lnTo>
                  <a:pt x="6515469" y="4156030"/>
                </a:lnTo>
                <a:lnTo>
                  <a:pt x="4167993" y="6512625"/>
                </a:lnTo>
                <a:cubicBezTo>
                  <a:pt x="4149636" y="6534874"/>
                  <a:pt x="4121998" y="6556305"/>
                  <a:pt x="4103641" y="6578554"/>
                </a:cubicBezTo>
                <a:cubicBezTo>
                  <a:pt x="3930985" y="6751210"/>
                  <a:pt x="3692463" y="6858000"/>
                  <a:pt x="3428999" y="6858000"/>
                </a:cubicBezTo>
                <a:cubicBezTo>
                  <a:pt x="3165535" y="6858000"/>
                  <a:pt x="2927013" y="6751210"/>
                  <a:pt x="2754357" y="6578554"/>
                </a:cubicBezTo>
                <a:lnTo>
                  <a:pt x="2738207" y="6558980"/>
                </a:lnTo>
                <a:lnTo>
                  <a:pt x="294970" y="4116759"/>
                </a:lnTo>
                <a:cubicBezTo>
                  <a:pt x="295000" y="4116680"/>
                  <a:pt x="295029" y="4116602"/>
                  <a:pt x="295059" y="4116523"/>
                </a:cubicBezTo>
                <a:lnTo>
                  <a:pt x="279446" y="4103641"/>
                </a:lnTo>
                <a:cubicBezTo>
                  <a:pt x="106790" y="3930985"/>
                  <a:pt x="0" y="3692463"/>
                  <a:pt x="0" y="3428999"/>
                </a:cubicBezTo>
                <a:cubicBezTo>
                  <a:pt x="0" y="3165535"/>
                  <a:pt x="106790" y="2927013"/>
                  <a:pt x="279446" y="2754357"/>
                </a:cubicBezTo>
                <a:lnTo>
                  <a:pt x="309062" y="2729922"/>
                </a:lnTo>
                <a:lnTo>
                  <a:pt x="308391" y="2727827"/>
                </a:lnTo>
                <a:lnTo>
                  <a:pt x="2738210" y="299018"/>
                </a:lnTo>
                <a:lnTo>
                  <a:pt x="2754358" y="283387"/>
                </a:lnTo>
                <a:lnTo>
                  <a:pt x="2774015" y="263228"/>
                </a:lnTo>
                <a:lnTo>
                  <a:pt x="2784768" y="252479"/>
                </a:lnTo>
                <a:lnTo>
                  <a:pt x="2816720" y="221156"/>
                </a:lnTo>
                <a:lnTo>
                  <a:pt x="2895561" y="162943"/>
                </a:lnTo>
                <a:cubicBezTo>
                  <a:pt x="3047834" y="60069"/>
                  <a:pt x="3231402" y="0"/>
                  <a:pt x="34290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HU" dirty="0"/>
          </a:p>
        </p:txBody>
      </p:sp>
      <p:sp>
        <p:nvSpPr>
          <p:cNvPr id="19" name="Picture Placeholder 77">
            <a:extLst>
              <a:ext uri="{FF2B5EF4-FFF2-40B4-BE49-F238E27FC236}">
                <a16:creationId xmlns:a16="http://schemas.microsoft.com/office/drawing/2014/main" id="{5F20F58B-49EC-5047-878F-CBB1C5B14D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11291" y="3042760"/>
            <a:ext cx="2951018" cy="2952796"/>
          </a:xfrm>
          <a:custGeom>
            <a:avLst/>
            <a:gdLst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58713 w 6853869"/>
              <a:gd name="connsiteY8" fmla="*/ 6511806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9307 w 6853869"/>
              <a:gd name="connsiteY8" fmla="*/ 6504742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816720 w 6853869"/>
              <a:gd name="connsiteY24" fmla="*/ 221156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3869" h="6858000">
                <a:moveTo>
                  <a:pt x="3429000" y="0"/>
                </a:moveTo>
                <a:cubicBezTo>
                  <a:pt x="3692464" y="0"/>
                  <a:pt x="3930986" y="106790"/>
                  <a:pt x="4103642" y="279446"/>
                </a:cubicBezTo>
                <a:lnTo>
                  <a:pt x="4165291" y="342263"/>
                </a:lnTo>
                <a:lnTo>
                  <a:pt x="6559396" y="2745880"/>
                </a:lnTo>
                <a:lnTo>
                  <a:pt x="6571166" y="2755519"/>
                </a:lnTo>
                <a:cubicBezTo>
                  <a:pt x="6745832" y="2928893"/>
                  <a:pt x="6854556" y="3208530"/>
                  <a:pt x="6853866" y="3432967"/>
                </a:cubicBezTo>
                <a:cubicBezTo>
                  <a:pt x="6853177" y="3657404"/>
                  <a:pt x="6741695" y="3928766"/>
                  <a:pt x="6567029" y="4102141"/>
                </a:cubicBezTo>
                <a:lnTo>
                  <a:pt x="6515469" y="4156030"/>
                </a:lnTo>
                <a:lnTo>
                  <a:pt x="4167993" y="6512625"/>
                </a:lnTo>
                <a:cubicBezTo>
                  <a:pt x="4149636" y="6534874"/>
                  <a:pt x="4121998" y="6556305"/>
                  <a:pt x="4103641" y="6578554"/>
                </a:cubicBezTo>
                <a:cubicBezTo>
                  <a:pt x="3930985" y="6751210"/>
                  <a:pt x="3692463" y="6858000"/>
                  <a:pt x="3428999" y="6858000"/>
                </a:cubicBezTo>
                <a:cubicBezTo>
                  <a:pt x="3165535" y="6858000"/>
                  <a:pt x="2927013" y="6751210"/>
                  <a:pt x="2754357" y="6578554"/>
                </a:cubicBezTo>
                <a:lnTo>
                  <a:pt x="2738207" y="6558980"/>
                </a:lnTo>
                <a:lnTo>
                  <a:pt x="294970" y="4116759"/>
                </a:lnTo>
                <a:cubicBezTo>
                  <a:pt x="295000" y="4116680"/>
                  <a:pt x="295029" y="4116602"/>
                  <a:pt x="295059" y="4116523"/>
                </a:cubicBezTo>
                <a:lnTo>
                  <a:pt x="279446" y="4103641"/>
                </a:lnTo>
                <a:cubicBezTo>
                  <a:pt x="106790" y="3930985"/>
                  <a:pt x="0" y="3692463"/>
                  <a:pt x="0" y="3428999"/>
                </a:cubicBezTo>
                <a:cubicBezTo>
                  <a:pt x="0" y="3165535"/>
                  <a:pt x="106790" y="2927013"/>
                  <a:pt x="279446" y="2754357"/>
                </a:cubicBezTo>
                <a:lnTo>
                  <a:pt x="309062" y="2729922"/>
                </a:lnTo>
                <a:lnTo>
                  <a:pt x="308391" y="2727827"/>
                </a:lnTo>
                <a:lnTo>
                  <a:pt x="2738210" y="299018"/>
                </a:lnTo>
                <a:lnTo>
                  <a:pt x="2754358" y="283387"/>
                </a:lnTo>
                <a:lnTo>
                  <a:pt x="2774015" y="263228"/>
                </a:lnTo>
                <a:lnTo>
                  <a:pt x="2784768" y="252479"/>
                </a:lnTo>
                <a:lnTo>
                  <a:pt x="2816720" y="221156"/>
                </a:lnTo>
                <a:lnTo>
                  <a:pt x="2895561" y="162943"/>
                </a:lnTo>
                <a:cubicBezTo>
                  <a:pt x="3047834" y="60069"/>
                  <a:pt x="3231402" y="0"/>
                  <a:pt x="34290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HU" dirty="0"/>
          </a:p>
        </p:txBody>
      </p:sp>
      <p:sp>
        <p:nvSpPr>
          <p:cNvPr id="21" name="Picture Placeholder 77">
            <a:extLst>
              <a:ext uri="{FF2B5EF4-FFF2-40B4-BE49-F238E27FC236}">
                <a16:creationId xmlns:a16="http://schemas.microsoft.com/office/drawing/2014/main" id="{1EF74A1F-1DA2-E44A-AE93-B0F7C38BEB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42791" y="4001712"/>
            <a:ext cx="974945" cy="975533"/>
          </a:xfrm>
          <a:custGeom>
            <a:avLst/>
            <a:gdLst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58713 w 6853869"/>
              <a:gd name="connsiteY8" fmla="*/ 6511806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9307 w 6853869"/>
              <a:gd name="connsiteY8" fmla="*/ 6504742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58722 w 6853869"/>
              <a:gd name="connsiteY2" fmla="*/ 346204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79446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785416 w 6853869"/>
              <a:gd name="connsiteY24" fmla="*/ 253821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  <a:gd name="connsiteX0" fmla="*/ 3429000 w 6853869"/>
              <a:gd name="connsiteY0" fmla="*/ 0 h 6858000"/>
              <a:gd name="connsiteX1" fmla="*/ 4103642 w 6853869"/>
              <a:gd name="connsiteY1" fmla="*/ 279446 h 6858000"/>
              <a:gd name="connsiteX2" fmla="*/ 4165291 w 6853869"/>
              <a:gd name="connsiteY2" fmla="*/ 342263 h 6858000"/>
              <a:gd name="connsiteX3" fmla="*/ 6559396 w 6853869"/>
              <a:gd name="connsiteY3" fmla="*/ 2745880 h 6858000"/>
              <a:gd name="connsiteX4" fmla="*/ 6571166 w 6853869"/>
              <a:gd name="connsiteY4" fmla="*/ 2755519 h 6858000"/>
              <a:gd name="connsiteX5" fmla="*/ 6853866 w 6853869"/>
              <a:gd name="connsiteY5" fmla="*/ 3432967 h 6858000"/>
              <a:gd name="connsiteX6" fmla="*/ 6567029 w 6853869"/>
              <a:gd name="connsiteY6" fmla="*/ 4102141 h 6858000"/>
              <a:gd name="connsiteX7" fmla="*/ 6515469 w 6853869"/>
              <a:gd name="connsiteY7" fmla="*/ 4156030 h 6858000"/>
              <a:gd name="connsiteX8" fmla="*/ 4167993 w 6853869"/>
              <a:gd name="connsiteY8" fmla="*/ 6512625 h 6858000"/>
              <a:gd name="connsiteX9" fmla="*/ 4103641 w 6853869"/>
              <a:gd name="connsiteY9" fmla="*/ 6578554 h 6858000"/>
              <a:gd name="connsiteX10" fmla="*/ 3428999 w 6853869"/>
              <a:gd name="connsiteY10" fmla="*/ 6858000 h 6858000"/>
              <a:gd name="connsiteX11" fmla="*/ 2754357 w 6853869"/>
              <a:gd name="connsiteY11" fmla="*/ 6578554 h 6858000"/>
              <a:gd name="connsiteX12" fmla="*/ 2738207 w 6853869"/>
              <a:gd name="connsiteY12" fmla="*/ 6558980 h 6858000"/>
              <a:gd name="connsiteX13" fmla="*/ 294970 w 6853869"/>
              <a:gd name="connsiteY13" fmla="*/ 4116759 h 6858000"/>
              <a:gd name="connsiteX14" fmla="*/ 295059 w 6853869"/>
              <a:gd name="connsiteY14" fmla="*/ 4116523 h 6858000"/>
              <a:gd name="connsiteX15" fmla="*/ 279446 w 6853869"/>
              <a:gd name="connsiteY15" fmla="*/ 4103641 h 6858000"/>
              <a:gd name="connsiteX16" fmla="*/ 0 w 6853869"/>
              <a:gd name="connsiteY16" fmla="*/ 3428999 h 6858000"/>
              <a:gd name="connsiteX17" fmla="*/ 279446 w 6853869"/>
              <a:gd name="connsiteY17" fmla="*/ 2754357 h 6858000"/>
              <a:gd name="connsiteX18" fmla="*/ 309062 w 6853869"/>
              <a:gd name="connsiteY18" fmla="*/ 2729922 h 6858000"/>
              <a:gd name="connsiteX19" fmla="*/ 308391 w 6853869"/>
              <a:gd name="connsiteY19" fmla="*/ 2727827 h 6858000"/>
              <a:gd name="connsiteX20" fmla="*/ 2738210 w 6853869"/>
              <a:gd name="connsiteY20" fmla="*/ 299018 h 6858000"/>
              <a:gd name="connsiteX21" fmla="*/ 2754358 w 6853869"/>
              <a:gd name="connsiteY21" fmla="*/ 283387 h 6858000"/>
              <a:gd name="connsiteX22" fmla="*/ 2774015 w 6853869"/>
              <a:gd name="connsiteY22" fmla="*/ 263228 h 6858000"/>
              <a:gd name="connsiteX23" fmla="*/ 2784768 w 6853869"/>
              <a:gd name="connsiteY23" fmla="*/ 252479 h 6858000"/>
              <a:gd name="connsiteX24" fmla="*/ 2816720 w 6853869"/>
              <a:gd name="connsiteY24" fmla="*/ 221156 h 6858000"/>
              <a:gd name="connsiteX25" fmla="*/ 2895561 w 6853869"/>
              <a:gd name="connsiteY25" fmla="*/ 162943 h 6858000"/>
              <a:gd name="connsiteX26" fmla="*/ 3429000 w 6853869"/>
              <a:gd name="connsiteY2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3869" h="6858000">
                <a:moveTo>
                  <a:pt x="3429000" y="0"/>
                </a:moveTo>
                <a:cubicBezTo>
                  <a:pt x="3692464" y="0"/>
                  <a:pt x="3930986" y="106790"/>
                  <a:pt x="4103642" y="279446"/>
                </a:cubicBezTo>
                <a:lnTo>
                  <a:pt x="4165291" y="342263"/>
                </a:lnTo>
                <a:lnTo>
                  <a:pt x="6559396" y="2745880"/>
                </a:lnTo>
                <a:lnTo>
                  <a:pt x="6571166" y="2755519"/>
                </a:lnTo>
                <a:cubicBezTo>
                  <a:pt x="6745832" y="2928893"/>
                  <a:pt x="6854556" y="3208530"/>
                  <a:pt x="6853866" y="3432967"/>
                </a:cubicBezTo>
                <a:cubicBezTo>
                  <a:pt x="6853177" y="3657404"/>
                  <a:pt x="6741695" y="3928766"/>
                  <a:pt x="6567029" y="4102141"/>
                </a:cubicBezTo>
                <a:lnTo>
                  <a:pt x="6515469" y="4156030"/>
                </a:lnTo>
                <a:lnTo>
                  <a:pt x="4167993" y="6512625"/>
                </a:lnTo>
                <a:cubicBezTo>
                  <a:pt x="4149636" y="6534874"/>
                  <a:pt x="4121998" y="6556305"/>
                  <a:pt x="4103641" y="6578554"/>
                </a:cubicBezTo>
                <a:cubicBezTo>
                  <a:pt x="3930985" y="6751210"/>
                  <a:pt x="3692463" y="6858000"/>
                  <a:pt x="3428999" y="6858000"/>
                </a:cubicBezTo>
                <a:cubicBezTo>
                  <a:pt x="3165535" y="6858000"/>
                  <a:pt x="2927013" y="6751210"/>
                  <a:pt x="2754357" y="6578554"/>
                </a:cubicBezTo>
                <a:lnTo>
                  <a:pt x="2738207" y="6558980"/>
                </a:lnTo>
                <a:lnTo>
                  <a:pt x="294970" y="4116759"/>
                </a:lnTo>
                <a:cubicBezTo>
                  <a:pt x="295000" y="4116680"/>
                  <a:pt x="295029" y="4116602"/>
                  <a:pt x="295059" y="4116523"/>
                </a:cubicBezTo>
                <a:lnTo>
                  <a:pt x="279446" y="4103641"/>
                </a:lnTo>
                <a:cubicBezTo>
                  <a:pt x="106790" y="3930985"/>
                  <a:pt x="0" y="3692463"/>
                  <a:pt x="0" y="3428999"/>
                </a:cubicBezTo>
                <a:cubicBezTo>
                  <a:pt x="0" y="3165535"/>
                  <a:pt x="106790" y="2927013"/>
                  <a:pt x="279446" y="2754357"/>
                </a:cubicBezTo>
                <a:lnTo>
                  <a:pt x="309062" y="2729922"/>
                </a:lnTo>
                <a:lnTo>
                  <a:pt x="308391" y="2727827"/>
                </a:lnTo>
                <a:lnTo>
                  <a:pt x="2738210" y="299018"/>
                </a:lnTo>
                <a:lnTo>
                  <a:pt x="2754358" y="283387"/>
                </a:lnTo>
                <a:lnTo>
                  <a:pt x="2774015" y="263228"/>
                </a:lnTo>
                <a:lnTo>
                  <a:pt x="2784768" y="252479"/>
                </a:lnTo>
                <a:lnTo>
                  <a:pt x="2816720" y="221156"/>
                </a:lnTo>
                <a:lnTo>
                  <a:pt x="2895561" y="162943"/>
                </a:lnTo>
                <a:cubicBezTo>
                  <a:pt x="3047834" y="60069"/>
                  <a:pt x="3231402" y="0"/>
                  <a:pt x="342900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4ACE8-17D1-4BC1-8DB9-E58B3B7D5E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5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520C61-8D51-4491-A6E0-2F90211EB2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800" y="1621631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DE58FA-3032-4734-8BF9-7200C1FA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9800" y="3755783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A591724-5AB3-4987-B13E-534B22FBD6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6800" y="1621631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BC51047-EC63-417C-96D7-00168A7EC6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13800" y="3755783"/>
            <a:ext cx="2667000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49DC3B-C253-461F-8A2B-68319FC4A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5605" y="697131"/>
            <a:ext cx="8601207" cy="636369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C8BED3-054E-4749-BC92-FCAA2C73F12A}"/>
              </a:ext>
            </a:extLst>
          </p:cNvPr>
          <p:cNvSpPr/>
          <p:nvPr userDrawn="1"/>
        </p:nvSpPr>
        <p:spPr>
          <a:xfrm>
            <a:off x="3479800" y="1621631"/>
            <a:ext cx="2667000" cy="2134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A28C-403B-8949-B86A-18CAFE886537}"/>
              </a:ext>
            </a:extLst>
          </p:cNvPr>
          <p:cNvSpPr/>
          <p:nvPr userDrawn="1"/>
        </p:nvSpPr>
        <p:spPr>
          <a:xfrm>
            <a:off x="8813800" y="1621631"/>
            <a:ext cx="2667000" cy="2134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27AC4-5870-4E49-A516-853910A7E91E}"/>
              </a:ext>
            </a:extLst>
          </p:cNvPr>
          <p:cNvSpPr/>
          <p:nvPr userDrawn="1"/>
        </p:nvSpPr>
        <p:spPr>
          <a:xfrm>
            <a:off x="812800" y="3755783"/>
            <a:ext cx="2667000" cy="2134152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>
              <a:solidFill>
                <a:srgbClr val="1D428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CC92C-E50A-AA4B-A2FC-6CBE693BA320}"/>
              </a:ext>
            </a:extLst>
          </p:cNvPr>
          <p:cNvSpPr/>
          <p:nvPr userDrawn="1"/>
        </p:nvSpPr>
        <p:spPr>
          <a:xfrm>
            <a:off x="6146800" y="3755783"/>
            <a:ext cx="2667000" cy="21341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C6BB45-9ADF-534A-9FA2-8B182075D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8400" y="1930298"/>
            <a:ext cx="2286000" cy="4572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01</a:t>
            </a:r>
            <a:endParaRPr lang="en-H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1A8D90-8062-B545-97C5-A79BDDCBD6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8400" y="2460384"/>
            <a:ext cx="2286000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0E3017-7834-0248-B75F-BA74E72BAF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08400" y="3063357"/>
            <a:ext cx="2286000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FC5FDA5-B6CD-4A46-A4F6-7FDCF39528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9700" y="1930298"/>
            <a:ext cx="2286000" cy="4572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</a:t>
            </a:r>
            <a:endParaRPr lang="en-HU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4162667-00AE-9948-9881-151D3C3549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9700" y="2460384"/>
            <a:ext cx="2286000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11377C69-2925-DC4D-825E-3A8E0E4BD1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29700" y="3063357"/>
            <a:ext cx="2286000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F426AD0-9A3B-8B4F-B117-87690A8974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2700" y="4013098"/>
            <a:ext cx="2286000" cy="4572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04</a:t>
            </a:r>
            <a:endParaRPr lang="en-HU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0A73018E-FE89-BA4D-B6D2-B353F47DE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2700" y="4543184"/>
            <a:ext cx="2286000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110C497C-0A1D-5F4D-878C-D19A58EB97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2700" y="5146157"/>
            <a:ext cx="2286000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D0B261E-CE1B-6742-879D-2583B95584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600" y="4013098"/>
            <a:ext cx="2286000" cy="4572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03</a:t>
            </a:r>
            <a:endParaRPr lang="en-HU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763CE4D-0524-5143-A121-09338395BE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0600" y="4543184"/>
            <a:ext cx="2286000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9E80EAF8-84FF-E14F-9D9A-0380CA74971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0600" y="5146157"/>
            <a:ext cx="2286000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F343D-0420-4E13-A73E-D19E07498C3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7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219435-5B36-4E7E-B49D-82F133A545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805" y="849531"/>
            <a:ext cx="5968895" cy="1296769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788BCB7-703E-6143-A244-8FCA65AE3F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438" y="2034211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1D428A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45%</a:t>
            </a:r>
            <a:endParaRPr lang="en-HU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37AA6D9-1E4A-114D-86AC-AF0196D242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66902" y="20342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21D0331-2729-F744-BEA3-18B41BE98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66902" y="23622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C5BB6C5-3C01-5E4F-B52E-CE996EECD7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38" y="3545511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1D428A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30%</a:t>
            </a:r>
            <a:endParaRPr lang="en-HU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9C1435B-506B-FB4E-B82F-14C9A953A7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66902" y="35455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DE46F5DF-4080-BB46-B361-5167EE8374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66902" y="38735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2421A74-DF9A-0E48-BE08-FE90217B05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438" y="5018711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1D428A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25%</a:t>
            </a:r>
            <a:endParaRPr lang="en-HU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2A305B8-A5CA-AE4C-B65D-C272593792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66902" y="5018712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202FEF0-821A-4144-AE31-2C3E7D91D7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66902" y="5346700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C70A6BF-94A8-4FBA-81B5-7B11EE86AF3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74777" y="-9525"/>
            <a:ext cx="6113702" cy="6867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EA8B40-541D-439E-8948-51B1CFB93C4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5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3-naran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0CECB8A-B48E-5A4A-8112-9E52FBF721D8}"/>
              </a:ext>
            </a:extLst>
          </p:cNvPr>
          <p:cNvSpPr/>
          <p:nvPr userDrawn="1"/>
        </p:nvSpPr>
        <p:spPr>
          <a:xfrm>
            <a:off x="6094686" y="-9015"/>
            <a:ext cx="6097314" cy="6867015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160934"/>
            <a:ext cx="3398425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38" y="3975005"/>
            <a:ext cx="4720362" cy="15386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38" y="3281924"/>
            <a:ext cx="4720362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FF82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507A3D66-250E-A94E-B6C6-81212DFA9A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6623" y="1160934"/>
            <a:ext cx="3275942" cy="327988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27CCBC6B-41D3-1543-ABB9-A00C448ECC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16623" y="1488922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9340C01-6DC2-B949-9F8C-70150ED593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6623" y="2938141"/>
            <a:ext cx="3275942" cy="327988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CD6D56BE-AB74-4845-B656-C20D4ADED6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16623" y="3266129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863FAE5-5BF3-B44F-9E65-4737EF84F0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6623" y="4691534"/>
            <a:ext cx="3275942" cy="327988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7A311A4-F7C9-1E43-B613-F781C0AEF2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6623" y="5019522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0E593-0F66-4E9D-B474-512FAA11F9F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6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slide-4-k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0CECB8A-B48E-5A4A-8112-9E52FBF721D8}"/>
              </a:ext>
            </a:extLst>
          </p:cNvPr>
          <p:cNvSpPr/>
          <p:nvPr userDrawn="1"/>
        </p:nvSpPr>
        <p:spPr>
          <a:xfrm>
            <a:off x="6094686" y="-9015"/>
            <a:ext cx="6097314" cy="6867015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>
              <a:solidFill>
                <a:srgbClr val="1D428A"/>
              </a:solidFill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4B71E173-F97A-404C-8569-D56B0DCF832D}"/>
              </a:ext>
            </a:extLst>
          </p:cNvPr>
          <p:cNvSpPr/>
          <p:nvPr userDrawn="1"/>
        </p:nvSpPr>
        <p:spPr>
          <a:xfrm>
            <a:off x="-2809702" y="-4505498"/>
            <a:ext cx="2610197" cy="1379913"/>
          </a:xfrm>
          <a:custGeom>
            <a:avLst/>
            <a:gdLst>
              <a:gd name="connsiteX0" fmla="*/ 365760 w 2610197"/>
              <a:gd name="connsiteY0" fmla="*/ 698269 h 1379913"/>
              <a:gd name="connsiteX1" fmla="*/ 415637 w 2610197"/>
              <a:gd name="connsiteY1" fmla="*/ 764771 h 1379913"/>
              <a:gd name="connsiteX2" fmla="*/ 1113906 w 2610197"/>
              <a:gd name="connsiteY2" fmla="*/ 1379913 h 1379913"/>
              <a:gd name="connsiteX3" fmla="*/ 2610197 w 2610197"/>
              <a:gd name="connsiteY3" fmla="*/ 1047403 h 1379913"/>
              <a:gd name="connsiteX4" fmla="*/ 2543695 w 2610197"/>
              <a:gd name="connsiteY4" fmla="*/ 0 h 1379913"/>
              <a:gd name="connsiteX5" fmla="*/ 282633 w 2610197"/>
              <a:gd name="connsiteY5" fmla="*/ 66502 h 1379913"/>
              <a:gd name="connsiteX6" fmla="*/ 382386 w 2610197"/>
              <a:gd name="connsiteY6" fmla="*/ 781396 h 1379913"/>
              <a:gd name="connsiteX7" fmla="*/ 432262 w 2610197"/>
              <a:gd name="connsiteY7" fmla="*/ 798022 h 1379913"/>
              <a:gd name="connsiteX8" fmla="*/ 482138 w 2610197"/>
              <a:gd name="connsiteY8" fmla="*/ 831273 h 1379913"/>
              <a:gd name="connsiteX9" fmla="*/ 0 w 2610197"/>
              <a:gd name="connsiteY9" fmla="*/ 731520 h 137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0197" h="1379913">
                <a:moveTo>
                  <a:pt x="365760" y="698269"/>
                </a:moveTo>
                <a:lnTo>
                  <a:pt x="415637" y="764771"/>
                </a:lnTo>
                <a:lnTo>
                  <a:pt x="1113906" y="1379913"/>
                </a:lnTo>
                <a:lnTo>
                  <a:pt x="2610197" y="1047403"/>
                </a:lnTo>
                <a:lnTo>
                  <a:pt x="2543695" y="0"/>
                </a:lnTo>
                <a:lnTo>
                  <a:pt x="282633" y="66502"/>
                </a:lnTo>
                <a:lnTo>
                  <a:pt x="382386" y="781396"/>
                </a:lnTo>
                <a:lnTo>
                  <a:pt x="432262" y="798022"/>
                </a:lnTo>
                <a:lnTo>
                  <a:pt x="482138" y="831273"/>
                </a:lnTo>
                <a:lnTo>
                  <a:pt x="0" y="7315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10494-F2D8-BF4C-B55E-374B5C587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38" y="1160934"/>
            <a:ext cx="3398425" cy="1595914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CCCF16B-7201-7A4B-A851-4758213A8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38" y="3975005"/>
            <a:ext cx="4720362" cy="15386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019CCC-F078-CD49-A68F-95490514EB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38" y="3281924"/>
            <a:ext cx="4720362" cy="6930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rgbClr val="1D428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507A3D66-250E-A94E-B6C6-81212DFA9A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6623" y="1160934"/>
            <a:ext cx="3275942" cy="327988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27CCBC6B-41D3-1543-ABB9-A00C448ECC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16623" y="1488922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9340C01-6DC2-B949-9F8C-70150ED593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6623" y="2938141"/>
            <a:ext cx="3275942" cy="327988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CD6D56BE-AB74-4845-B656-C20D4ADED6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16623" y="3266129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863FAE5-5BF3-B44F-9E65-4737EF84F0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6623" y="4691534"/>
            <a:ext cx="3275942" cy="327988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7A311A4-F7C9-1E43-B613-F781C0AEF2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6623" y="5019522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05ED7E-AA9A-4614-B90E-3ABAA538A8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0">
          <p15:clr>
            <a:srgbClr val="FBAE40"/>
          </p15:clr>
        </p15:guide>
        <p15:guide id="3" pos="720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E2827-CF98-41AA-803B-E945265B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9A642-0075-4A5E-B9FC-27AA0F98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C1056-46A7-4FA8-8FF2-660DAB30E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2130" y="6176963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1">
                <a:solidFill>
                  <a:srgbClr val="1D428A"/>
                </a:solidFill>
              </a:defRPr>
            </a:lvl1pPr>
          </a:lstStyle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7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E2827-CF98-41AA-803B-E945265B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9A642-0075-4A5E-B9FC-27AA0F98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9BC8167-41CF-4AF8-A60E-9D05E1C7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4849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1">
                <a:solidFill>
                  <a:srgbClr val="1D428A"/>
                </a:solidFill>
              </a:defRPr>
            </a:lvl1pPr>
          </a:lstStyle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526533-608B-43F1-828F-D1BA5E532E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6117886"/>
            <a:ext cx="1988598" cy="7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3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5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E2827-CF98-41AA-803B-E945265B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9A642-0075-4A5E-B9FC-27AA0F98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F8004B-BC28-4741-A5AC-D7D974B68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4849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1">
                <a:solidFill>
                  <a:srgbClr val="1D428A"/>
                </a:solidFill>
              </a:defRPr>
            </a:lvl1pPr>
          </a:lstStyle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F448A9-EF79-4845-8368-E6A4AD09A12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17886"/>
            <a:ext cx="1988598" cy="7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4" r:id="rId2"/>
    <p:sldLayoutId id="2147483837" r:id="rId3"/>
    <p:sldLayoutId id="2147483872" r:id="rId4"/>
    <p:sldLayoutId id="2147483838" r:id="rId5"/>
    <p:sldLayoutId id="2147483811" r:id="rId6"/>
    <p:sldLayoutId id="2147483839" r:id="rId7"/>
    <p:sldLayoutId id="2147483873" r:id="rId8"/>
    <p:sldLayoutId id="2147483840" r:id="rId9"/>
    <p:sldLayoutId id="2147483874" r:id="rId10"/>
    <p:sldLayoutId id="2147483875" r:id="rId11"/>
    <p:sldLayoutId id="2147483841" r:id="rId12"/>
    <p:sldLayoutId id="2147483876" r:id="rId13"/>
    <p:sldLayoutId id="2147483842" r:id="rId14"/>
    <p:sldLayoutId id="2147483843" r:id="rId15"/>
    <p:sldLayoutId id="2147483844" r:id="rId16"/>
    <p:sldLayoutId id="2147483877" r:id="rId17"/>
    <p:sldLayoutId id="2147483845" r:id="rId18"/>
    <p:sldLayoutId id="2147483846" r:id="rId19"/>
    <p:sldLayoutId id="2147483847" r:id="rId20"/>
    <p:sldLayoutId id="2147483852" r:id="rId21"/>
    <p:sldLayoutId id="2147483853" r:id="rId22"/>
    <p:sldLayoutId id="2147483854" r:id="rId23"/>
    <p:sldLayoutId id="2147483855" r:id="rId24"/>
    <p:sldLayoutId id="2147483881" r:id="rId25"/>
    <p:sldLayoutId id="2147483882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E2827-CF98-41AA-803B-E945265B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9A642-0075-4A5E-B9FC-27AA0F98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F9A5C02-FE61-4EFC-93AD-3E6130390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4849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1">
                <a:solidFill>
                  <a:srgbClr val="1D428A"/>
                </a:solidFill>
              </a:defRPr>
            </a:lvl1pPr>
          </a:lstStyle>
          <a:p>
            <a:fld id="{D49A2E58-2A43-4243-86C5-F571D0637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269EA-9E7C-4910-BF81-8A3C4CC510C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6117886"/>
            <a:ext cx="1988598" cy="7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62" r:id="rId2"/>
    <p:sldLayoutId id="2147483863" r:id="rId3"/>
    <p:sldLayoutId id="2147483857" r:id="rId4"/>
    <p:sldLayoutId id="2147483865" r:id="rId5"/>
    <p:sldLayoutId id="2147483866" r:id="rId6"/>
    <p:sldLayoutId id="2147483867" r:id="rId7"/>
    <p:sldLayoutId id="2147483864" r:id="rId8"/>
    <p:sldLayoutId id="2147483878" r:id="rId9"/>
    <p:sldLayoutId id="2147483879" r:id="rId10"/>
    <p:sldLayoutId id="21474838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7763-0B12-8C41-9002-29F8CCC51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cap="small" dirty="0">
                <a:solidFill>
                  <a:srgbClr val="1D428A"/>
                </a:solidFill>
              </a:rPr>
              <a:t>Zöld megállapodás vagy zöld forradalom?</a:t>
            </a:r>
            <a:endParaRPr lang="en-HU" sz="4800" cap="small" dirty="0">
              <a:solidFill>
                <a:srgbClr val="1D428A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70F59B-446F-104A-ABE6-441C3F9901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22103" y="228274"/>
            <a:ext cx="7368920" cy="640145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59399-C7A8-834C-9953-35926ABAC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9149" y="3743568"/>
            <a:ext cx="6750377" cy="66440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dr. Mezei Dávid </a:t>
            </a:r>
          </a:p>
          <a:p>
            <a:r>
              <a:rPr lang="hu-HU" dirty="0"/>
              <a:t>Agrár- és Uniós </a:t>
            </a:r>
            <a:r>
              <a:rPr lang="hu-HU"/>
              <a:t>Kapcsolati Vezető</a:t>
            </a:r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42B5D-9332-4EEA-9142-B2B3DBF373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7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4"/>
          </p:nvPr>
        </p:nvSpPr>
        <p:spPr>
          <a:xfrm>
            <a:off x="980544" y="1619533"/>
            <a:ext cx="10563754" cy="4075510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1D428A"/>
                </a:solidFill>
              </a:rPr>
              <a:t>Az </a:t>
            </a:r>
            <a:r>
              <a:rPr lang="hu-HU" b="1" dirty="0">
                <a:solidFill>
                  <a:srgbClr val="1D428A"/>
                </a:solidFill>
              </a:rPr>
              <a:t>európai mezőgazdaság </a:t>
            </a:r>
            <a:r>
              <a:rPr lang="hu-HU" dirty="0">
                <a:solidFill>
                  <a:srgbClr val="1D428A"/>
                </a:solidFill>
              </a:rPr>
              <a:t>a legtöbb termékpálya tekintetében már most </a:t>
            </a:r>
            <a:r>
              <a:rPr lang="hu-HU" b="1" dirty="0">
                <a:solidFill>
                  <a:srgbClr val="1D428A"/>
                </a:solidFill>
              </a:rPr>
              <a:t>versenyhátrányban</a:t>
            </a:r>
            <a:r>
              <a:rPr lang="hu-HU" dirty="0">
                <a:solidFill>
                  <a:srgbClr val="1D428A"/>
                </a:solidFill>
              </a:rPr>
              <a:t> van</a:t>
            </a:r>
          </a:p>
          <a:p>
            <a:r>
              <a:rPr lang="hu-HU" dirty="0">
                <a:solidFill>
                  <a:srgbClr val="1D428A"/>
                </a:solidFill>
              </a:rPr>
              <a:t>Ez a versenyhátrány a </a:t>
            </a:r>
            <a:r>
              <a:rPr lang="hu-HU" b="1" dirty="0">
                <a:solidFill>
                  <a:srgbClr val="1D428A"/>
                </a:solidFill>
              </a:rPr>
              <a:t>következő években tovább fog nőni: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1D428A"/>
                </a:solidFill>
              </a:rPr>
              <a:t>Zöld Megállapodás okozta hatékonyságcsökkenés és költségnövekedés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1D428A"/>
                </a:solidFill>
              </a:rPr>
              <a:t>szabadkereskedelmi megállapodások több erős agrárexportőrrel (pl. </a:t>
            </a:r>
            <a:r>
              <a:rPr lang="hu-HU" dirty="0" err="1">
                <a:solidFill>
                  <a:srgbClr val="1D428A"/>
                </a:solidFill>
              </a:rPr>
              <a:t>Mercosur</a:t>
            </a:r>
            <a:r>
              <a:rPr lang="hu-HU" dirty="0">
                <a:solidFill>
                  <a:srgbClr val="1D428A"/>
                </a:solidFill>
              </a:rPr>
              <a:t>, Ukrajna)</a:t>
            </a:r>
          </a:p>
          <a:p>
            <a:r>
              <a:rPr lang="hu-HU" dirty="0">
                <a:solidFill>
                  <a:srgbClr val="1D428A"/>
                </a:solidFill>
              </a:rPr>
              <a:t>Mennyiségi termelés          Minőségi termelés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1D428A"/>
                </a:solidFill>
              </a:rPr>
              <a:t>környezet- és klímavédelem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1D428A"/>
                </a:solidFill>
              </a:rPr>
              <a:t>állatjólét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1D428A"/>
                </a:solidFill>
              </a:rPr>
              <a:t>földrajzi eredetjelzések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1D428A"/>
                </a:solidFill>
              </a:rPr>
              <a:t>ökológiai termelés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32"/>
          </p:nvPr>
        </p:nvSpPr>
        <p:spPr>
          <a:xfrm>
            <a:off x="778933" y="542390"/>
            <a:ext cx="10563755" cy="817563"/>
          </a:xfrm>
        </p:spPr>
        <p:txBody>
          <a:bodyPr>
            <a:noAutofit/>
          </a:bodyPr>
          <a:lstStyle/>
          <a:p>
            <a:r>
              <a:rPr lang="hu-HU" sz="2800" cap="small" dirty="0">
                <a:solidFill>
                  <a:srgbClr val="1D428A"/>
                </a:solidFill>
              </a:rPr>
              <a:t>EU mezőgazdaság fokozódó versenyhátrányba kerül a világ többi részéhez képest</a:t>
            </a:r>
          </a:p>
        </p:txBody>
      </p:sp>
      <p:graphicFrame>
        <p:nvGraphicFramePr>
          <p:cNvPr id="12" name="Diagram helye 11"/>
          <p:cNvGraphicFramePr>
            <a:graphicFrameLocks noGrp="1"/>
          </p:cNvGraphicFramePr>
          <p:nvPr>
            <p:ph type="chart" sz="quarter" idx="33"/>
          </p:nvPr>
        </p:nvGraphicFramePr>
        <p:xfrm>
          <a:off x="5321300" y="3429000"/>
          <a:ext cx="27844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helye 14"/>
          <p:cNvGraphicFramePr>
            <a:graphicFrameLocks noGrp="1"/>
          </p:cNvGraphicFramePr>
          <p:nvPr>
            <p:ph type="chart" sz="quarter" idx="34"/>
            <p:extLst>
              <p:ext uri="{D42A27DB-BD31-4B8C-83A1-F6EECF244321}">
                <p14:modId xmlns:p14="http://schemas.microsoft.com/office/powerpoint/2010/main" val="2501452674"/>
              </p:ext>
            </p:extLst>
          </p:nvPr>
        </p:nvGraphicFramePr>
        <p:xfrm>
          <a:off x="8558213" y="3429000"/>
          <a:ext cx="27844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Jobbra nyíl 6"/>
          <p:cNvSpPr/>
          <p:nvPr/>
        </p:nvSpPr>
        <p:spPr>
          <a:xfrm>
            <a:off x="2981399" y="3473510"/>
            <a:ext cx="339046" cy="1952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092181" y="5879160"/>
            <a:ext cx="345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forrás: </a:t>
            </a:r>
            <a:r>
              <a:rPr lang="hu-HU" i="1" dirty="0" err="1"/>
              <a:t>Wageningeni</a:t>
            </a:r>
            <a:r>
              <a:rPr lang="hu-HU" i="1" dirty="0"/>
              <a:t> Egyetem</a:t>
            </a:r>
          </a:p>
        </p:txBody>
      </p:sp>
    </p:spTree>
    <p:extLst>
      <p:ext uri="{BB962C8B-B14F-4D97-AF65-F5344CB8AC3E}">
        <p14:creationId xmlns:p14="http://schemas.microsoft.com/office/powerpoint/2010/main" val="351721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hu-HU" sz="2800" cap="small" dirty="0">
                <a:solidFill>
                  <a:srgbClr val="1D428A"/>
                </a:solidFill>
              </a:rPr>
              <a:t>Marokkói paradicsomexport Németországba (tonna)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545522"/>
              </p:ext>
            </p:extLst>
          </p:nvPr>
        </p:nvGraphicFramePr>
        <p:xfrm>
          <a:off x="774803" y="1638703"/>
          <a:ext cx="10563755" cy="407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610600" y="5829300"/>
            <a:ext cx="244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Forrás: UN </a:t>
            </a:r>
            <a:r>
              <a:rPr lang="hu-HU" i="1" dirty="0" err="1"/>
              <a:t>Comtrade</a:t>
            </a:r>
            <a:r>
              <a:rPr lang="hu-HU" i="1" dirty="0"/>
              <a:t>, Takarékbank</a:t>
            </a:r>
          </a:p>
        </p:txBody>
      </p:sp>
    </p:spTree>
    <p:extLst>
      <p:ext uri="{BB962C8B-B14F-4D97-AF65-F5344CB8AC3E}">
        <p14:creationId xmlns:p14="http://schemas.microsoft.com/office/powerpoint/2010/main" val="233906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4"/>
          </p:nvPr>
        </p:nvSpPr>
        <p:spPr>
          <a:xfrm>
            <a:off x="3531870" y="1633914"/>
            <a:ext cx="7806688" cy="398874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74805" y="1633913"/>
            <a:ext cx="2494175" cy="3988743"/>
          </a:xfrm>
        </p:spPr>
        <p:txBody>
          <a:bodyPr>
            <a:normAutofit/>
          </a:bodyPr>
          <a:lstStyle/>
          <a:p>
            <a:r>
              <a:rPr lang="hu-HU" sz="2400" b="0" dirty="0"/>
              <a:t>Hány kilogramm élelmiszert lehetett venni egy </a:t>
            </a:r>
            <a:r>
              <a:rPr lang="hu-HU" sz="2400" dirty="0"/>
              <a:t>havi nettó átlagkeresetből </a:t>
            </a:r>
            <a:r>
              <a:rPr lang="hu-HU" sz="2400" b="0" dirty="0"/>
              <a:t>2010-ben és 2020-ban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hu-HU" sz="2800" cap="small" dirty="0">
                <a:solidFill>
                  <a:srgbClr val="1D428A"/>
                </a:solidFill>
              </a:rPr>
              <a:t>Hogyan nőtt a magyar vásárlóerő az élelmiszerek tekintetében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61473591"/>
              </p:ext>
            </p:extLst>
          </p:nvPr>
        </p:nvGraphicFramePr>
        <p:xfrm>
          <a:off x="4861932" y="1630963"/>
          <a:ext cx="6476626" cy="399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9144000" y="5697861"/>
            <a:ext cx="345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forrás: KSH</a:t>
            </a:r>
          </a:p>
        </p:txBody>
      </p:sp>
    </p:spTree>
    <p:extLst>
      <p:ext uri="{BB962C8B-B14F-4D97-AF65-F5344CB8AC3E}">
        <p14:creationId xmlns:p14="http://schemas.microsoft.com/office/powerpoint/2010/main" val="337972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B62D29-C3EA-4243-9EEF-251DE99AD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38" y="541513"/>
            <a:ext cx="7038112" cy="1595914"/>
          </a:xfrm>
        </p:spPr>
        <p:txBody>
          <a:bodyPr/>
          <a:lstStyle/>
          <a:p>
            <a:r>
              <a:rPr lang="hu-HU" sz="2800" cap="small" dirty="0">
                <a:solidFill>
                  <a:srgbClr val="1D428A"/>
                </a:solidFill>
              </a:rPr>
              <a:t>Nő az igény a „minőségi” termékekre</a:t>
            </a:r>
            <a:endParaRPr lang="en-HU" sz="2800" cap="small" dirty="0">
              <a:solidFill>
                <a:srgbClr val="1D428A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00EFAB-656B-6E48-AD08-ADD27317C7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38" y="3400746"/>
            <a:ext cx="4580662" cy="2671281"/>
          </a:xfrm>
        </p:spPr>
        <p:txBody>
          <a:bodyPr>
            <a:normAutofit/>
          </a:bodyPr>
          <a:lstStyle/>
          <a:p>
            <a:r>
              <a:rPr lang="hu-HU" sz="1600" dirty="0">
                <a:solidFill>
                  <a:srgbClr val="1D428A"/>
                </a:solidFill>
              </a:rPr>
              <a:t>Fogyasztók keresik az új termékeket, változatosságot, szegmentált piac („tömeg</a:t>
            </a:r>
            <a:r>
              <a:rPr lang="hu-HU" sz="1600" dirty="0" smtClean="0">
                <a:solidFill>
                  <a:srgbClr val="1D428A"/>
                </a:solidFill>
              </a:rPr>
              <a:t>” termék</a:t>
            </a:r>
            <a:r>
              <a:rPr lang="hu-HU" sz="1600" dirty="0">
                <a:solidFill>
                  <a:srgbClr val="1D428A"/>
                </a:solidFill>
              </a:rPr>
              <a:t>, prémium)</a:t>
            </a:r>
          </a:p>
          <a:p>
            <a:r>
              <a:rPr lang="hu-HU" sz="1600" dirty="0">
                <a:solidFill>
                  <a:srgbClr val="1D428A"/>
                </a:solidFill>
              </a:rPr>
              <a:t>Kötelező (jogszabályi) és „önkéntes” (pl. áruházláncok által vállalt) előírások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1D428A"/>
                </a:solidFill>
              </a:rPr>
              <a:t>Zöld Megállapodás kifejezett célja a</a:t>
            </a:r>
            <a:r>
              <a:rPr lang="hu-HU" sz="1600" b="1" dirty="0">
                <a:solidFill>
                  <a:srgbClr val="1D428A"/>
                </a:solidFill>
              </a:rPr>
              <a:t> fogyasztás mennyiségi </a:t>
            </a:r>
            <a:r>
              <a:rPr lang="hu-HU" sz="1600" dirty="0">
                <a:solidFill>
                  <a:srgbClr val="1D428A"/>
                </a:solidFill>
              </a:rPr>
              <a:t>visszaszorítása (különösen pl. a hús esetén)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1D428A"/>
                </a:solidFill>
              </a:rPr>
              <a:t>Friss zöldség</a:t>
            </a:r>
            <a:r>
              <a:rPr lang="hu-HU" sz="1600" dirty="0">
                <a:solidFill>
                  <a:srgbClr val="1D428A"/>
                </a:solidFill>
              </a:rPr>
              <a:t>: akár nyertese is lehet a fogyasztói trendeknek</a:t>
            </a:r>
            <a:endParaRPr lang="en-HU" sz="1600" dirty="0">
              <a:solidFill>
                <a:srgbClr val="1D428A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AC7B31-0556-6B4B-94C6-25AAFDC4F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38" y="1869897"/>
            <a:ext cx="4580662" cy="1530849"/>
          </a:xfrm>
        </p:spPr>
        <p:txBody>
          <a:bodyPr/>
          <a:lstStyle/>
          <a:p>
            <a:r>
              <a:rPr lang="hu-HU" dirty="0"/>
              <a:t>Az élelmiszerre fordított kiadások aránya</a:t>
            </a:r>
          </a:p>
          <a:p>
            <a:r>
              <a:rPr lang="hu-HU" dirty="0"/>
              <a:t>folyamatosan csökken Európában</a:t>
            </a:r>
            <a:endParaRPr lang="en-HU" dirty="0"/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618B42F6-FFA1-6F49-B4CC-E71E9C255A9A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5584825" y="1160463"/>
          <a:ext cx="5845175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F9488-5BDF-4AC3-B494-A53497C582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Lefelé nyíl 2"/>
          <p:cNvSpPr/>
          <p:nvPr/>
        </p:nvSpPr>
        <p:spPr>
          <a:xfrm>
            <a:off x="2830052" y="2671683"/>
            <a:ext cx="503434" cy="534256"/>
          </a:xfrm>
          <a:prstGeom prst="downArrow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94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hu-HU" sz="2800" cap="small" dirty="0">
                <a:solidFill>
                  <a:srgbClr val="1D428A"/>
                </a:solidFill>
              </a:rPr>
              <a:t>Minőségi élelmiszer – könnyen érthető jelölések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33"/>
          </p:nvPr>
        </p:nvSpPr>
        <p:spPr/>
      </p:sp>
      <p:sp>
        <p:nvSpPr>
          <p:cNvPr id="5" name="Dia számának helye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01" y="1982476"/>
            <a:ext cx="3536156" cy="35361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03" y="2218076"/>
            <a:ext cx="5173218" cy="30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4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Keresleti oldal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u-HU" sz="1600" dirty="0"/>
              <a:t>Minőségi élelmiszerek iránti fogyasztói igény növekedése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u-HU" dirty="0"/>
              <a:t>Kínálati oldal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u-HU" sz="1600" dirty="0"/>
              <a:t>Zöld Megállapodás hatásai</a:t>
            </a:r>
          </a:p>
          <a:p>
            <a:r>
              <a:rPr lang="hu-HU" sz="1600" dirty="0"/>
              <a:t>Inputárak növekedése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u-HU" dirty="0"/>
              <a:t>Külső környezet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u-HU" sz="1600" dirty="0"/>
              <a:t>Fokozódó nemzetközi verseny</a:t>
            </a: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791438" y="719145"/>
            <a:ext cx="10513123" cy="1072054"/>
          </a:xfrm>
        </p:spPr>
        <p:txBody>
          <a:bodyPr/>
          <a:lstStyle/>
          <a:p>
            <a:r>
              <a:rPr lang="hu-HU" sz="2800" cap="small" dirty="0">
                <a:solidFill>
                  <a:srgbClr val="1D428A"/>
                </a:solidFill>
              </a:rPr>
              <a:t>Növekvő beruházási szükséglet lesz az agrár- élelmiszeriparban 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32496D3-EACA-EE47-BA79-C945FC47B3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804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27612E-16AE-CA44-AD10-F1338E45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38" y="1548959"/>
            <a:ext cx="6556904" cy="2794415"/>
          </a:xfrm>
        </p:spPr>
        <p:txBody>
          <a:bodyPr/>
          <a:lstStyle/>
          <a:p>
            <a:r>
              <a:rPr lang="hu-HU" dirty="0">
                <a:solidFill>
                  <a:srgbClr val="1D428A"/>
                </a:solidFill>
              </a:rPr>
              <a:t>Köszönöm megtisztelő figyelmüket!</a:t>
            </a:r>
            <a:endParaRPr lang="en-HU" dirty="0">
              <a:solidFill>
                <a:srgbClr val="1D428A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92C1F-3644-F240-BC6F-0CEFA1B46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0B9F0-E2EB-4205-80EA-7F41F4C409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8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4"/>
          </p:nvPr>
        </p:nvSpPr>
        <p:spPr>
          <a:xfrm>
            <a:off x="7952899" y="1630963"/>
            <a:ext cx="3328416" cy="398874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74805" y="1633913"/>
            <a:ext cx="7299442" cy="4373398"/>
          </a:xfrm>
        </p:spPr>
        <p:txBody>
          <a:bodyPr>
            <a:normAutofit/>
          </a:bodyPr>
          <a:lstStyle/>
          <a:p>
            <a:r>
              <a:rPr lang="hu-HU" sz="2400" dirty="0"/>
              <a:t>Mindent megváltoztat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termelési módszerek (szabályozás)</a:t>
            </a:r>
          </a:p>
          <a:p>
            <a:pPr marL="971550" lvl="1" indent="-285750"/>
            <a:r>
              <a:rPr lang="hu-HU" sz="2800" dirty="0"/>
              <a:t>Európai Zöld Megállapodás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támogatási rendszerek</a:t>
            </a:r>
            <a:endParaRPr lang="hu-HU" sz="2800" dirty="0"/>
          </a:p>
          <a:p>
            <a:pPr marL="971550" lvl="1" indent="-285750"/>
            <a:r>
              <a:rPr lang="hu-HU" sz="2800" dirty="0"/>
              <a:t>KAP 2023 után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finanszírozás</a:t>
            </a:r>
          </a:p>
          <a:p>
            <a:pPr marL="971550" lvl="1" indent="-285750"/>
            <a:r>
              <a:rPr lang="hu-HU" sz="2800" dirty="0"/>
              <a:t>Zöld finanszírozás</a:t>
            </a:r>
          </a:p>
          <a:p>
            <a:pPr marL="971550" lvl="1" indent="-285750"/>
            <a:r>
              <a:rPr lang="hu-HU" sz="2800" dirty="0"/>
              <a:t>Kockázatértékelés – és kezelés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fogyasztói szokások (marketing, kereskedelem)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32"/>
          </p:nvPr>
        </p:nvSpPr>
        <p:spPr>
          <a:xfrm>
            <a:off x="774805" y="572219"/>
            <a:ext cx="9917113" cy="817563"/>
          </a:xfrm>
        </p:spPr>
        <p:txBody>
          <a:bodyPr>
            <a:normAutofit lnSpcReduction="10000"/>
          </a:bodyPr>
          <a:lstStyle/>
          <a:p>
            <a:r>
              <a:rPr lang="hu-HU" sz="2800" cap="small" dirty="0">
                <a:solidFill>
                  <a:srgbClr val="1D428A"/>
                </a:solidFill>
              </a:rPr>
              <a:t>Fenntartható fejlődés – klímaváltozás elleni küzdelem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47" y="1193602"/>
            <a:ext cx="3207068" cy="48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5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1438" y="491490"/>
            <a:ext cx="4720362" cy="2265358"/>
          </a:xfrm>
        </p:spPr>
        <p:txBody>
          <a:bodyPr/>
          <a:lstStyle/>
          <a:p>
            <a:r>
              <a:rPr lang="hu-HU" sz="2800" cap="small" dirty="0">
                <a:solidFill>
                  <a:srgbClr val="1D428A"/>
                </a:solidFill>
              </a:rPr>
              <a:t>Fenntarthatóság a mezőgazdaságban és</a:t>
            </a:r>
            <a:br>
              <a:rPr lang="hu-HU" sz="2800" cap="small" dirty="0">
                <a:solidFill>
                  <a:srgbClr val="1D428A"/>
                </a:solidFill>
              </a:rPr>
            </a:br>
            <a:r>
              <a:rPr lang="hu-HU" sz="2800" cap="small" dirty="0">
                <a:solidFill>
                  <a:srgbClr val="1D428A"/>
                </a:solidFill>
              </a:rPr>
              <a:t>az élelmiszeriparban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FF8200"/>
                </a:solidFill>
              </a:rPr>
              <a:t>Termőföldtől az asztalig stratégia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err="1">
                <a:solidFill>
                  <a:srgbClr val="FF8200"/>
                </a:solidFill>
              </a:rPr>
              <a:t>Biodiverzitás</a:t>
            </a:r>
            <a:r>
              <a:rPr lang="hu-HU" sz="1800" dirty="0">
                <a:solidFill>
                  <a:srgbClr val="FF8200"/>
                </a:solidFill>
              </a:rPr>
              <a:t> stratégia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FF8200"/>
                </a:solidFill>
              </a:rPr>
              <a:t>Metán stratégia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FF8200"/>
                </a:solidFill>
              </a:rPr>
              <a:t>„Ammónia” stratégia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Európai Zöld Megállapodás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9"/>
          </p:nvPr>
        </p:nvSpPr>
        <p:spPr>
          <a:xfrm>
            <a:off x="7416623" y="491490"/>
            <a:ext cx="3275942" cy="327988"/>
          </a:xfrm>
        </p:spPr>
        <p:txBody>
          <a:bodyPr/>
          <a:lstStyle/>
          <a:p>
            <a:r>
              <a:rPr lang="hu-HU" dirty="0"/>
              <a:t>Emissziócsökkentés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20"/>
          </p:nvPr>
        </p:nvSpPr>
        <p:spPr>
          <a:xfrm>
            <a:off x="7416623" y="864837"/>
            <a:ext cx="3275942" cy="876300"/>
          </a:xfrm>
        </p:spPr>
        <p:txBody>
          <a:bodyPr/>
          <a:lstStyle/>
          <a:p>
            <a:r>
              <a:rPr lang="hu-HU" dirty="0"/>
              <a:t>Széndioxid</a:t>
            </a:r>
          </a:p>
          <a:p>
            <a:r>
              <a:rPr lang="hu-HU" dirty="0"/>
              <a:t>Ammónia</a:t>
            </a:r>
          </a:p>
          <a:p>
            <a:r>
              <a:rPr lang="hu-HU" dirty="0"/>
              <a:t>metán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21"/>
          </p:nvPr>
        </p:nvSpPr>
        <p:spPr>
          <a:xfrm>
            <a:off x="7416623" y="1984575"/>
            <a:ext cx="3275942" cy="327988"/>
          </a:xfrm>
        </p:spPr>
        <p:txBody>
          <a:bodyPr/>
          <a:lstStyle/>
          <a:p>
            <a:r>
              <a:rPr lang="hu-HU" dirty="0"/>
              <a:t>Inputfelhasználás csökkentése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22"/>
          </p:nvPr>
        </p:nvSpPr>
        <p:spPr>
          <a:xfrm>
            <a:off x="7416623" y="2405624"/>
            <a:ext cx="3275942" cy="1034806"/>
          </a:xfrm>
        </p:spPr>
        <p:txBody>
          <a:bodyPr/>
          <a:lstStyle/>
          <a:p>
            <a:r>
              <a:rPr lang="hu-HU" dirty="0"/>
              <a:t>Növényvédőszerek</a:t>
            </a:r>
          </a:p>
          <a:p>
            <a:r>
              <a:rPr lang="hu-HU" dirty="0"/>
              <a:t>Műtrágya</a:t>
            </a:r>
          </a:p>
          <a:p>
            <a:r>
              <a:rPr lang="hu-HU" dirty="0"/>
              <a:t>Csomagolóanyagok (élelmiszeripar)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23"/>
          </p:nvPr>
        </p:nvSpPr>
        <p:spPr>
          <a:xfrm>
            <a:off x="7416623" y="3533491"/>
            <a:ext cx="3275942" cy="327988"/>
          </a:xfrm>
        </p:spPr>
        <p:txBody>
          <a:bodyPr/>
          <a:lstStyle/>
          <a:p>
            <a:r>
              <a:rPr lang="hu-HU" dirty="0"/>
              <a:t>Állatjólét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24"/>
          </p:nvPr>
        </p:nvSpPr>
        <p:spPr>
          <a:xfrm>
            <a:off x="7416623" y="4317257"/>
            <a:ext cx="3275942" cy="1510186"/>
          </a:xfrm>
        </p:spPr>
        <p:txBody>
          <a:bodyPr/>
          <a:lstStyle/>
          <a:p>
            <a:r>
              <a:rPr lang="hu-HU" dirty="0"/>
              <a:t>Ökológiai gazdálkodás</a:t>
            </a:r>
          </a:p>
          <a:p>
            <a:r>
              <a:rPr lang="hu-HU" dirty="0"/>
              <a:t>Fenntarthatóbb, kiegyensúlyozottabb étrend</a:t>
            </a:r>
          </a:p>
          <a:p>
            <a:pPr marL="171450" indent="-171450">
              <a:buFontTx/>
              <a:buChar char="-"/>
            </a:pPr>
            <a:r>
              <a:rPr lang="hu-HU" dirty="0"/>
              <a:t>húsfogyasztás?</a:t>
            </a:r>
          </a:p>
          <a:p>
            <a:r>
              <a:rPr lang="hu-HU" dirty="0"/>
              <a:t>Élelmiszercímkézés</a:t>
            </a:r>
          </a:p>
          <a:p>
            <a:r>
              <a:rPr lang="hu-HU" dirty="0"/>
              <a:t>Élelmiszerpazarlás csökkentése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Szöveg helye 8"/>
          <p:cNvSpPr txBox="1">
            <a:spLocks/>
          </p:cNvSpPr>
          <p:nvPr/>
        </p:nvSpPr>
        <p:spPr>
          <a:xfrm>
            <a:off x="7416623" y="3948518"/>
            <a:ext cx="3275942" cy="32798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Fogyasztói oldal</a:t>
            </a:r>
          </a:p>
        </p:txBody>
      </p:sp>
    </p:spTree>
    <p:extLst>
      <p:ext uri="{BB962C8B-B14F-4D97-AF65-F5344CB8AC3E}">
        <p14:creationId xmlns:p14="http://schemas.microsoft.com/office/powerpoint/2010/main" val="243382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2C2F-D35B-544E-A72E-E39293DAB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cap="small" dirty="0">
                <a:solidFill>
                  <a:srgbClr val="1D428A"/>
                </a:solidFill>
              </a:rPr>
              <a:t>A Zöld Megállapodás a </a:t>
            </a:r>
            <a:r>
              <a:rPr lang="hu-HU" sz="2800" cap="small" dirty="0" err="1">
                <a:solidFill>
                  <a:srgbClr val="1D428A"/>
                </a:solidFill>
              </a:rPr>
              <a:t>mezőgazdaságban:Célok</a:t>
            </a:r>
            <a:r>
              <a:rPr lang="hu-HU" sz="2800" cap="small" dirty="0">
                <a:solidFill>
                  <a:srgbClr val="1D428A"/>
                </a:solidFill>
              </a:rPr>
              <a:t> 2030-ig</a:t>
            </a:r>
            <a:endParaRPr lang="en-HU" sz="2800" cap="small" dirty="0">
              <a:solidFill>
                <a:srgbClr val="1D428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DA797-A2EC-9741-B65C-693B1D8FC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Növényvédő szerek</a:t>
            </a:r>
            <a:endParaRPr lang="en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1819B-2D55-A24C-BA64-A8014152B2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885" y="5199549"/>
            <a:ext cx="2036036" cy="1149880"/>
          </a:xfrm>
        </p:spPr>
        <p:txBody>
          <a:bodyPr/>
          <a:lstStyle/>
          <a:p>
            <a:r>
              <a:rPr lang="hu-HU" dirty="0"/>
              <a:t>Kockázatcsökkentés 50%-</a:t>
            </a:r>
            <a:r>
              <a:rPr lang="hu-HU" dirty="0" err="1"/>
              <a:t>kal</a:t>
            </a:r>
            <a:endParaRPr lang="hu-HU" dirty="0"/>
          </a:p>
          <a:p>
            <a:r>
              <a:rPr lang="hu-HU" dirty="0"/>
              <a:t>Nagyobb kockázatúaknál: Kockázat- és használatcsökkentés 50%-</a:t>
            </a:r>
            <a:r>
              <a:rPr lang="hu-HU" dirty="0" err="1"/>
              <a:t>kal</a:t>
            </a:r>
            <a:endParaRPr lang="en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90878-5301-9244-9855-208778060E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249" y="4632306"/>
            <a:ext cx="1853487" cy="567243"/>
          </a:xfrm>
        </p:spPr>
        <p:txBody>
          <a:bodyPr/>
          <a:lstStyle/>
          <a:p>
            <a:r>
              <a:rPr lang="hu-HU" dirty="0"/>
              <a:t>Tápanyagveszteség</a:t>
            </a:r>
            <a:endParaRPr lang="en-H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8B55C-9F83-D04D-B7F9-B455BF30A4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u-HU" dirty="0"/>
              <a:t>Csökkentése 50%-</a:t>
            </a:r>
            <a:r>
              <a:rPr lang="hu-HU" dirty="0" err="1"/>
              <a:t>kal</a:t>
            </a:r>
            <a:r>
              <a:rPr lang="hu-HU" dirty="0"/>
              <a:t>, ami lehetővé teszi a műtrágyahasználat csökkentését 20%-</a:t>
            </a:r>
            <a:r>
              <a:rPr lang="hu-HU" dirty="0" err="1"/>
              <a:t>kal</a:t>
            </a:r>
            <a:endParaRPr lang="en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7BE85B-38A0-8341-BADF-D5EABF2E58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u-HU" dirty="0"/>
              <a:t>Antibiotikumok</a:t>
            </a:r>
            <a:endParaRPr lang="en-H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DF4F63-2840-3840-A452-C76C0F38CF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u-HU" dirty="0"/>
              <a:t>Használatuk csökkentése 50%-</a:t>
            </a:r>
            <a:r>
              <a:rPr lang="hu-HU" dirty="0" err="1"/>
              <a:t>kal</a:t>
            </a:r>
            <a:endParaRPr lang="en-H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19E4EF-1D44-1245-A14A-B508E3F513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u-HU" dirty="0"/>
              <a:t>Ökológiai gazdálkodás</a:t>
            </a:r>
            <a:endParaRPr lang="en-H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F1CCA9-69DF-FA43-B3BC-8BDC9733BE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hu-HU" dirty="0"/>
              <a:t>Bevont területek növelése 25%-</a:t>
            </a:r>
            <a:r>
              <a:rPr lang="hu-HU" dirty="0" err="1"/>
              <a:t>ra</a:t>
            </a:r>
            <a:endParaRPr lang="en-H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9E152-25A7-BC44-9A7C-3A6BFBAEEF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Magas természeti védettségű területek</a:t>
            </a:r>
            <a:endParaRPr lang="en-H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2B1BDB-0815-D540-91B5-7C4BCC2105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hu-HU" dirty="0"/>
              <a:t>Arányuk növelése 10%-</a:t>
            </a:r>
            <a:r>
              <a:rPr lang="hu-HU" dirty="0" err="1"/>
              <a:t>ra</a:t>
            </a:r>
            <a:endParaRPr lang="en-H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6D5C0C6-77F7-D94F-AF19-DDF069977E0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u-HU" dirty="0"/>
              <a:t>Üvegházhatású gázok</a:t>
            </a:r>
            <a:endParaRPr lang="en-H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108D58-C000-014E-9822-E5B53BCE4EE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hu-HU" dirty="0"/>
              <a:t>Kibocsátásának csökkentése 55%-</a:t>
            </a:r>
            <a:r>
              <a:rPr lang="hu-HU" dirty="0" err="1"/>
              <a:t>kal</a:t>
            </a:r>
            <a:r>
              <a:rPr lang="hu-HU" dirty="0"/>
              <a:t> (1990-es bázis)</a:t>
            </a:r>
            <a:endParaRPr lang="en-H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197333-A425-3043-B26A-7D9B7C91C5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hu-HU" dirty="0"/>
              <a:t>Termőföldtől az asztalig stratégia</a:t>
            </a:r>
            <a:endParaRPr lang="en-HU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4E33975-D36A-463E-811F-082727BB20B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5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74805" y="1633913"/>
            <a:ext cx="4032472" cy="39887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üvegházhatású gázok kibocsátása 31%-</a:t>
            </a:r>
            <a:r>
              <a:rPr lang="hu-HU" dirty="0" err="1"/>
              <a:t>kal</a:t>
            </a:r>
            <a:r>
              <a:rPr lang="hu-HU" dirty="0"/>
              <a:t> csökkent az EU-ban 1990 és 2020 között                  ez 11 százalékponttal haladja meg az EU 2020-ra kitűzött célját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Míg a 2019-es csökkentést erősen a fosszilis tüzelőanyagok árának hatásai és a szakpolitikai intézkedések határozták meg, a 2020-as visszaesés a Covid-19 világjárványhoz is kapcsolódik.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>
                <a:solidFill>
                  <a:srgbClr val="1D428A"/>
                </a:solidFill>
              </a:rPr>
              <a:t>Az üvegházhatású gázok teljes kibocsátásának trendjei és előrejelzései Európában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630962"/>
            <a:ext cx="6531281" cy="5227037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2282037" y="2110154"/>
            <a:ext cx="856817" cy="1494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9416562" y="6453554"/>
            <a:ext cx="23387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/>
              <a:t>Forrás: www.eea.europa.eu</a:t>
            </a:r>
          </a:p>
        </p:txBody>
      </p:sp>
    </p:spTree>
    <p:extLst>
      <p:ext uri="{BB962C8B-B14F-4D97-AF65-F5344CB8AC3E}">
        <p14:creationId xmlns:p14="http://schemas.microsoft.com/office/powerpoint/2010/main" val="215011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32"/>
          </p:nvPr>
        </p:nvSpPr>
        <p:spPr/>
        <p:txBody>
          <a:bodyPr>
            <a:noAutofit/>
          </a:bodyPr>
          <a:lstStyle/>
          <a:p>
            <a:r>
              <a:rPr lang="hu-HU" sz="2600" dirty="0">
                <a:solidFill>
                  <a:srgbClr val="1D428A"/>
                </a:solidFill>
              </a:rPr>
              <a:t>Az üvegházhatású gázok kibocsátása az EU-ban szennyező anyagok szerint és </a:t>
            </a:r>
            <a:r>
              <a:rPr lang="hu-HU" sz="2600" dirty="0" err="1">
                <a:solidFill>
                  <a:srgbClr val="1D428A"/>
                </a:solidFill>
              </a:rPr>
              <a:t>ágazatonként</a:t>
            </a:r>
            <a:r>
              <a:rPr lang="hu-HU" sz="2600" dirty="0">
                <a:solidFill>
                  <a:srgbClr val="1D428A"/>
                </a:solidFill>
              </a:rPr>
              <a:t> 2019-ben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058254"/>
              </p:ext>
            </p:extLst>
          </p:nvPr>
        </p:nvGraphicFramePr>
        <p:xfrm>
          <a:off x="592015" y="2066191"/>
          <a:ext cx="4572000" cy="320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532343"/>
              </p:ext>
            </p:extLst>
          </p:nvPr>
        </p:nvGraphicFramePr>
        <p:xfrm>
          <a:off x="5471746" y="2066191"/>
          <a:ext cx="5624146" cy="320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1191802" y="5275384"/>
            <a:ext cx="30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www.europarl.europa.eu</a:t>
            </a:r>
          </a:p>
        </p:txBody>
      </p:sp>
    </p:spTree>
    <p:extLst>
      <p:ext uri="{BB962C8B-B14F-4D97-AF65-F5344CB8AC3E}">
        <p14:creationId xmlns:p14="http://schemas.microsoft.com/office/powerpoint/2010/main" val="55260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774805" y="1638703"/>
            <a:ext cx="3181734" cy="407551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D428A"/>
                </a:solidFill>
              </a:rPr>
              <a:t>A szerforgalmazási adatok alapján az egy hektárra jutó növényvédőszer-hatóanyag mennyisége az EU átlag alatt van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D428A"/>
                </a:solidFill>
              </a:rPr>
              <a:t>2 kg-nál kevesebb növényvédőszer-hatóanyag használata hektáronként hazánkban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D428A"/>
                </a:solidFill>
              </a:rPr>
              <a:t>FENNTARTHATÓ NÖVÉNYVÉDELEM (2009/28/EK irányelv 15. cikke)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2"/>
          </p:nvPr>
        </p:nvSpPr>
        <p:spPr/>
        <p:txBody>
          <a:bodyPr>
            <a:noAutofit/>
          </a:bodyPr>
          <a:lstStyle/>
          <a:p>
            <a:r>
              <a:rPr lang="hu-HU" sz="2600" dirty="0">
                <a:solidFill>
                  <a:srgbClr val="1D428A"/>
                </a:solidFill>
              </a:rPr>
              <a:t>Növényvédőszer forgalmazás hektáronként az EU-ban és Magyarországon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248400"/>
            <a:ext cx="2743200" cy="365125"/>
          </a:xfrm>
        </p:spPr>
        <p:txBody>
          <a:bodyPr/>
          <a:lstStyle/>
          <a:p>
            <a:fld id="{D49A2E58-2A43-4243-86C5-F571D0637D4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Táblázat helye 9"/>
          <p:cNvGraphicFramePr>
            <a:graphicFrameLocks noGrp="1"/>
          </p:cNvGraphicFramePr>
          <p:nvPr>
            <p:ph type="tbl" sz="quarter" idx="33"/>
            <p:extLst>
              <p:ext uri="{D42A27DB-BD31-4B8C-83A1-F6EECF244321}">
                <p14:modId xmlns:p14="http://schemas.microsoft.com/office/powerpoint/2010/main" val="3615207360"/>
              </p:ext>
            </p:extLst>
          </p:nvPr>
        </p:nvGraphicFramePr>
        <p:xfrm>
          <a:off x="4580792" y="1630363"/>
          <a:ext cx="6757133" cy="41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4976446" y="5714213"/>
            <a:ext cx="1626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</a:t>
            </a:r>
            <a:r>
              <a:rPr lang="hu-HU" sz="1400" dirty="0" err="1"/>
              <a:t>Nébih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0312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F828D-4B99-AA4E-9F68-2C0E002653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Csökkenő termelés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F49F-B2A7-694B-8C73-888BE61C6B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ctr" anchorCtr="0"/>
          <a:lstStyle/>
          <a:p>
            <a:r>
              <a:rPr lang="hu-HU" sz="2400" dirty="0"/>
              <a:t>-12%</a:t>
            </a:r>
            <a:endParaRPr lang="en-H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FC6A6-E16F-FF42-B713-C2F0E5AA94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u-HU" dirty="0"/>
              <a:t>Csökkenő export</a:t>
            </a:r>
            <a:endParaRPr lang="en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36DC5-3752-FF4B-932D-DDF6A8E320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anchor="ctr" anchorCtr="0"/>
          <a:lstStyle/>
          <a:p>
            <a:r>
              <a:rPr lang="hu-HU" sz="2400" dirty="0"/>
              <a:t>-20%</a:t>
            </a:r>
            <a:endParaRPr lang="en-HU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4B53A-19DA-DC47-980D-09390F3C2D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u-HU" dirty="0"/>
              <a:t>Emelkedő élelmiszerárak</a:t>
            </a:r>
            <a:endParaRPr lang="en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2C4C67-5DFF-8946-905D-E857FAB8AC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anchor="ctr" anchorCtr="0"/>
          <a:lstStyle/>
          <a:p>
            <a:r>
              <a:rPr lang="hu-HU" sz="2400" dirty="0"/>
              <a:t>+17%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25780D-D64E-F441-9450-1F40EA09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38" y="342936"/>
            <a:ext cx="11072902" cy="1485864"/>
          </a:xfrm>
        </p:spPr>
        <p:txBody>
          <a:bodyPr/>
          <a:lstStyle/>
          <a:p>
            <a:r>
              <a:rPr lang="hu-HU" sz="2800" dirty="0">
                <a:solidFill>
                  <a:srgbClr val="1D428A"/>
                </a:solidFill>
              </a:rPr>
              <a:t>A Zöld Megállapodás hatásai az EU mezőgazdasági termelésére (USA agrárminisztériumának hatástanulmánya alapján)</a:t>
            </a:r>
            <a:endParaRPr lang="en-HU" sz="2800" dirty="0">
              <a:solidFill>
                <a:srgbClr val="1D428A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106183-1892-4CCA-894A-E6E7D34826F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aphic 4652">
            <a:extLst>
              <a:ext uri="{FF2B5EF4-FFF2-40B4-BE49-F238E27FC236}">
                <a16:creationId xmlns:a16="http://schemas.microsoft.com/office/drawing/2014/main" id="{622BD8E1-93FD-433E-A70D-0CB440C46692}"/>
              </a:ext>
            </a:extLst>
          </p:cNvPr>
          <p:cNvGrpSpPr/>
          <p:nvPr/>
        </p:nvGrpSpPr>
        <p:grpSpPr>
          <a:xfrm>
            <a:off x="9339209" y="2805914"/>
            <a:ext cx="640696" cy="594831"/>
            <a:chOff x="9231458" y="5530461"/>
            <a:chExt cx="400598" cy="400598"/>
          </a:xfrm>
          <a:solidFill>
            <a:schemeClr val="bg1"/>
          </a:solidFill>
        </p:grpSpPr>
        <p:sp>
          <p:nvSpPr>
            <p:cNvPr id="14" name="Freeform: Shape 519">
              <a:extLst>
                <a:ext uri="{FF2B5EF4-FFF2-40B4-BE49-F238E27FC236}">
                  <a16:creationId xmlns:a16="http://schemas.microsoft.com/office/drawing/2014/main" id="{731EC6FD-7286-4C98-A83D-347D1C27087D}"/>
                </a:ext>
              </a:extLst>
            </p:cNvPr>
            <p:cNvSpPr/>
            <p:nvPr/>
          </p:nvSpPr>
          <p:spPr>
            <a:xfrm>
              <a:off x="9321408" y="5642315"/>
              <a:ext cx="172631" cy="176926"/>
            </a:xfrm>
            <a:custGeom>
              <a:avLst/>
              <a:gdLst>
                <a:gd name="connsiteX0" fmla="*/ 114932 w 172631"/>
                <a:gd name="connsiteY0" fmla="*/ 14568 h 176926"/>
                <a:gd name="connsiteX1" fmla="*/ 160353 w 172631"/>
                <a:gd name="connsiteY1" fmla="*/ 30353 h 176926"/>
                <a:gd name="connsiteX2" fmla="*/ 161141 w 172631"/>
                <a:gd name="connsiteY2" fmla="*/ 30961 h 176926"/>
                <a:gd name="connsiteX3" fmla="*/ 172595 w 172631"/>
                <a:gd name="connsiteY3" fmla="*/ 21404 h 176926"/>
                <a:gd name="connsiteX4" fmla="*/ 171485 w 172631"/>
                <a:gd name="connsiteY4" fmla="*/ 20474 h 176926"/>
                <a:gd name="connsiteX5" fmla="*/ 114968 w 172631"/>
                <a:gd name="connsiteY5" fmla="*/ 0 h 176926"/>
                <a:gd name="connsiteX6" fmla="*/ 29350 w 172631"/>
                <a:gd name="connsiteY6" fmla="*/ 66611 h 176926"/>
                <a:gd name="connsiteX7" fmla="*/ 17503 w 172631"/>
                <a:gd name="connsiteY7" fmla="*/ 66611 h 176926"/>
                <a:gd name="connsiteX8" fmla="*/ 0 w 172631"/>
                <a:gd name="connsiteY8" fmla="*/ 81179 h 176926"/>
                <a:gd name="connsiteX9" fmla="*/ 26845 w 172631"/>
                <a:gd name="connsiteY9" fmla="*/ 81179 h 176926"/>
                <a:gd name="connsiteX10" fmla="*/ 26523 w 172631"/>
                <a:gd name="connsiteY10" fmla="*/ 88481 h 176926"/>
                <a:gd name="connsiteX11" fmla="*/ 26845 w 172631"/>
                <a:gd name="connsiteY11" fmla="*/ 95747 h 176926"/>
                <a:gd name="connsiteX12" fmla="*/ 17503 w 172631"/>
                <a:gd name="connsiteY12" fmla="*/ 95747 h 176926"/>
                <a:gd name="connsiteX13" fmla="*/ 0 w 172631"/>
                <a:gd name="connsiteY13" fmla="*/ 110315 h 176926"/>
                <a:gd name="connsiteX14" fmla="*/ 29350 w 172631"/>
                <a:gd name="connsiteY14" fmla="*/ 110315 h 176926"/>
                <a:gd name="connsiteX15" fmla="*/ 115004 w 172631"/>
                <a:gd name="connsiteY15" fmla="*/ 176927 h 176926"/>
                <a:gd name="connsiteX16" fmla="*/ 171521 w 172631"/>
                <a:gd name="connsiteY16" fmla="*/ 156452 h 176926"/>
                <a:gd name="connsiteX17" fmla="*/ 172631 w 172631"/>
                <a:gd name="connsiteY17" fmla="*/ 155522 h 176926"/>
                <a:gd name="connsiteX18" fmla="*/ 161177 w 172631"/>
                <a:gd name="connsiteY18" fmla="*/ 145965 h 176926"/>
                <a:gd name="connsiteX19" fmla="*/ 160389 w 172631"/>
                <a:gd name="connsiteY19" fmla="*/ 146574 h 176926"/>
                <a:gd name="connsiteX20" fmla="*/ 114968 w 172631"/>
                <a:gd name="connsiteY20" fmla="*/ 162358 h 176926"/>
                <a:gd name="connsiteX21" fmla="*/ 44419 w 172631"/>
                <a:gd name="connsiteY21" fmla="*/ 110315 h 176926"/>
                <a:gd name="connsiteX22" fmla="*/ 100794 w 172631"/>
                <a:gd name="connsiteY22" fmla="*/ 110315 h 176926"/>
                <a:gd name="connsiteX23" fmla="*/ 118296 w 172631"/>
                <a:gd name="connsiteY23" fmla="*/ 95747 h 176926"/>
                <a:gd name="connsiteX24" fmla="*/ 41448 w 172631"/>
                <a:gd name="connsiteY24" fmla="*/ 95747 h 176926"/>
                <a:gd name="connsiteX25" fmla="*/ 41055 w 172631"/>
                <a:gd name="connsiteY25" fmla="*/ 88481 h 176926"/>
                <a:gd name="connsiteX26" fmla="*/ 41448 w 172631"/>
                <a:gd name="connsiteY26" fmla="*/ 81179 h 176926"/>
                <a:gd name="connsiteX27" fmla="*/ 100794 w 172631"/>
                <a:gd name="connsiteY27" fmla="*/ 81179 h 176926"/>
                <a:gd name="connsiteX28" fmla="*/ 118296 w 172631"/>
                <a:gd name="connsiteY28" fmla="*/ 66611 h 176926"/>
                <a:gd name="connsiteX29" fmla="*/ 44419 w 172631"/>
                <a:gd name="connsiteY29" fmla="*/ 66611 h 176926"/>
                <a:gd name="connsiteX30" fmla="*/ 114932 w 172631"/>
                <a:gd name="connsiteY30" fmla="*/ 14568 h 1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2631" h="176926">
                  <a:moveTo>
                    <a:pt x="114932" y="14568"/>
                  </a:moveTo>
                  <a:cubicBezTo>
                    <a:pt x="131540" y="14568"/>
                    <a:pt x="147218" y="20008"/>
                    <a:pt x="160353" y="30353"/>
                  </a:cubicBezTo>
                  <a:lnTo>
                    <a:pt x="161141" y="30961"/>
                  </a:lnTo>
                  <a:lnTo>
                    <a:pt x="172595" y="21404"/>
                  </a:lnTo>
                  <a:lnTo>
                    <a:pt x="171485" y="20474"/>
                  </a:lnTo>
                  <a:cubicBezTo>
                    <a:pt x="155665" y="7266"/>
                    <a:pt x="135585" y="0"/>
                    <a:pt x="114968" y="0"/>
                  </a:cubicBezTo>
                  <a:cubicBezTo>
                    <a:pt x="74414" y="0"/>
                    <a:pt x="39337" y="27346"/>
                    <a:pt x="29350" y="66611"/>
                  </a:cubicBezTo>
                  <a:lnTo>
                    <a:pt x="17503" y="66611"/>
                  </a:lnTo>
                  <a:lnTo>
                    <a:pt x="0" y="81179"/>
                  </a:lnTo>
                  <a:lnTo>
                    <a:pt x="26845" y="81179"/>
                  </a:lnTo>
                  <a:cubicBezTo>
                    <a:pt x="26630" y="83721"/>
                    <a:pt x="26523" y="86119"/>
                    <a:pt x="26523" y="88481"/>
                  </a:cubicBezTo>
                  <a:cubicBezTo>
                    <a:pt x="26523" y="90843"/>
                    <a:pt x="26630" y="93206"/>
                    <a:pt x="26845" y="95747"/>
                  </a:cubicBezTo>
                  <a:lnTo>
                    <a:pt x="17503" y="95747"/>
                  </a:lnTo>
                  <a:lnTo>
                    <a:pt x="0" y="110315"/>
                  </a:lnTo>
                  <a:lnTo>
                    <a:pt x="29350" y="110315"/>
                  </a:lnTo>
                  <a:cubicBezTo>
                    <a:pt x="39337" y="149580"/>
                    <a:pt x="74414" y="176927"/>
                    <a:pt x="115004" y="176927"/>
                  </a:cubicBezTo>
                  <a:cubicBezTo>
                    <a:pt x="135621" y="176927"/>
                    <a:pt x="155701" y="169660"/>
                    <a:pt x="171521" y="156452"/>
                  </a:cubicBezTo>
                  <a:lnTo>
                    <a:pt x="172631" y="155522"/>
                  </a:lnTo>
                  <a:lnTo>
                    <a:pt x="161177" y="145965"/>
                  </a:lnTo>
                  <a:lnTo>
                    <a:pt x="160389" y="146574"/>
                  </a:lnTo>
                  <a:cubicBezTo>
                    <a:pt x="147289" y="156882"/>
                    <a:pt x="131575" y="162358"/>
                    <a:pt x="114968" y="162358"/>
                  </a:cubicBezTo>
                  <a:cubicBezTo>
                    <a:pt x="82718" y="162358"/>
                    <a:pt x="53940" y="141026"/>
                    <a:pt x="44419" y="110315"/>
                  </a:cubicBezTo>
                  <a:lnTo>
                    <a:pt x="100794" y="110315"/>
                  </a:lnTo>
                  <a:lnTo>
                    <a:pt x="118296" y="95747"/>
                  </a:lnTo>
                  <a:lnTo>
                    <a:pt x="41448" y="95747"/>
                  </a:lnTo>
                  <a:cubicBezTo>
                    <a:pt x="41197" y="93170"/>
                    <a:pt x="41055" y="90772"/>
                    <a:pt x="41055" y="88481"/>
                  </a:cubicBezTo>
                  <a:cubicBezTo>
                    <a:pt x="41055" y="86190"/>
                    <a:pt x="41197" y="83792"/>
                    <a:pt x="41448" y="81179"/>
                  </a:cubicBezTo>
                  <a:lnTo>
                    <a:pt x="100794" y="81179"/>
                  </a:lnTo>
                  <a:lnTo>
                    <a:pt x="118296" y="66611"/>
                  </a:lnTo>
                  <a:lnTo>
                    <a:pt x="44419" y="66611"/>
                  </a:lnTo>
                  <a:cubicBezTo>
                    <a:pt x="53940" y="35865"/>
                    <a:pt x="82718" y="14568"/>
                    <a:pt x="114932" y="14568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20">
              <a:extLst>
                <a:ext uri="{FF2B5EF4-FFF2-40B4-BE49-F238E27FC236}">
                  <a16:creationId xmlns:a16="http://schemas.microsoft.com/office/drawing/2014/main" id="{59625643-4E49-4E30-A176-B19973DEBD5A}"/>
                </a:ext>
              </a:extLst>
            </p:cNvPr>
            <p:cNvSpPr/>
            <p:nvPr/>
          </p:nvSpPr>
          <p:spPr>
            <a:xfrm>
              <a:off x="9231458" y="5530461"/>
              <a:ext cx="400598" cy="400598"/>
            </a:xfrm>
            <a:custGeom>
              <a:avLst/>
              <a:gdLst>
                <a:gd name="connsiteX0" fmla="*/ 200299 w 400598"/>
                <a:gd name="connsiteY0" fmla="*/ 0 h 400598"/>
                <a:gd name="connsiteX1" fmla="*/ 0 w 400598"/>
                <a:gd name="connsiteY1" fmla="*/ 200299 h 400598"/>
                <a:gd name="connsiteX2" fmla="*/ 200299 w 400598"/>
                <a:gd name="connsiteY2" fmla="*/ 400599 h 400598"/>
                <a:gd name="connsiteX3" fmla="*/ 400599 w 400598"/>
                <a:gd name="connsiteY3" fmla="*/ 200299 h 400598"/>
                <a:gd name="connsiteX4" fmla="*/ 200299 w 400598"/>
                <a:gd name="connsiteY4" fmla="*/ 0 h 400598"/>
                <a:gd name="connsiteX5" fmla="*/ 200299 w 400598"/>
                <a:gd name="connsiteY5" fmla="*/ 388036 h 400598"/>
                <a:gd name="connsiteX6" fmla="*/ 12528 w 400598"/>
                <a:gd name="connsiteY6" fmla="*/ 200264 h 400598"/>
                <a:gd name="connsiteX7" fmla="*/ 200299 w 400598"/>
                <a:gd name="connsiteY7" fmla="*/ 12492 h 400598"/>
                <a:gd name="connsiteX8" fmla="*/ 388071 w 400598"/>
                <a:gd name="connsiteY8" fmla="*/ 200264 h 400598"/>
                <a:gd name="connsiteX9" fmla="*/ 200299 w 400598"/>
                <a:gd name="connsiteY9" fmla="*/ 388036 h 40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98" h="400598">
                  <a:moveTo>
                    <a:pt x="200299" y="0"/>
                  </a:moveTo>
                  <a:cubicBezTo>
                    <a:pt x="89842" y="0"/>
                    <a:pt x="0" y="89841"/>
                    <a:pt x="0" y="200299"/>
                  </a:cubicBezTo>
                  <a:cubicBezTo>
                    <a:pt x="0" y="310758"/>
                    <a:pt x="89842" y="400599"/>
                    <a:pt x="200299" y="400599"/>
                  </a:cubicBezTo>
                  <a:cubicBezTo>
                    <a:pt x="310758" y="400599"/>
                    <a:pt x="400599" y="310758"/>
                    <a:pt x="400599" y="200299"/>
                  </a:cubicBezTo>
                  <a:cubicBezTo>
                    <a:pt x="400599" y="89841"/>
                    <a:pt x="310758" y="0"/>
                    <a:pt x="200299" y="0"/>
                  </a:cubicBezTo>
                  <a:close/>
                  <a:moveTo>
                    <a:pt x="200299" y="388036"/>
                  </a:moveTo>
                  <a:cubicBezTo>
                    <a:pt x="96749" y="388036"/>
                    <a:pt x="12528" y="303814"/>
                    <a:pt x="12528" y="200264"/>
                  </a:cubicBezTo>
                  <a:cubicBezTo>
                    <a:pt x="12528" y="96714"/>
                    <a:pt x="96749" y="12492"/>
                    <a:pt x="200299" y="12492"/>
                  </a:cubicBezTo>
                  <a:cubicBezTo>
                    <a:pt x="303849" y="12492"/>
                    <a:pt x="388071" y="96714"/>
                    <a:pt x="388071" y="200264"/>
                  </a:cubicBezTo>
                  <a:cubicBezTo>
                    <a:pt x="388071" y="303814"/>
                    <a:pt x="303849" y="388036"/>
                    <a:pt x="200299" y="388036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21">
              <a:extLst>
                <a:ext uri="{FF2B5EF4-FFF2-40B4-BE49-F238E27FC236}">
                  <a16:creationId xmlns:a16="http://schemas.microsoft.com/office/drawing/2014/main" id="{10CB003B-C28A-42BD-8525-A4FEB37BCB7E}"/>
                </a:ext>
              </a:extLst>
            </p:cNvPr>
            <p:cNvSpPr/>
            <p:nvPr/>
          </p:nvSpPr>
          <p:spPr>
            <a:xfrm>
              <a:off x="9275377" y="5574379"/>
              <a:ext cx="312761" cy="312762"/>
            </a:xfrm>
            <a:custGeom>
              <a:avLst/>
              <a:gdLst>
                <a:gd name="connsiteX0" fmla="*/ 156381 w 312761"/>
                <a:gd name="connsiteY0" fmla="*/ 0 h 312762"/>
                <a:gd name="connsiteX1" fmla="*/ 0 w 312761"/>
                <a:gd name="connsiteY1" fmla="*/ 156381 h 312762"/>
                <a:gd name="connsiteX2" fmla="*/ 156381 w 312761"/>
                <a:gd name="connsiteY2" fmla="*/ 312762 h 312762"/>
                <a:gd name="connsiteX3" fmla="*/ 312762 w 312761"/>
                <a:gd name="connsiteY3" fmla="*/ 156381 h 312762"/>
                <a:gd name="connsiteX4" fmla="*/ 156381 w 312761"/>
                <a:gd name="connsiteY4" fmla="*/ 0 h 312762"/>
                <a:gd name="connsiteX5" fmla="*/ 156381 w 312761"/>
                <a:gd name="connsiteY5" fmla="*/ 300199 h 312762"/>
                <a:gd name="connsiteX6" fmla="*/ 12528 w 312761"/>
                <a:gd name="connsiteY6" fmla="*/ 156345 h 312762"/>
                <a:gd name="connsiteX7" fmla="*/ 156381 w 312761"/>
                <a:gd name="connsiteY7" fmla="*/ 12492 h 312762"/>
                <a:gd name="connsiteX8" fmla="*/ 300234 w 312761"/>
                <a:gd name="connsiteY8" fmla="*/ 156345 h 312762"/>
                <a:gd name="connsiteX9" fmla="*/ 156381 w 312761"/>
                <a:gd name="connsiteY9" fmla="*/ 300199 h 3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761" h="312762">
                  <a:moveTo>
                    <a:pt x="156381" y="0"/>
                  </a:moveTo>
                  <a:cubicBezTo>
                    <a:pt x="70155" y="0"/>
                    <a:pt x="0" y="70155"/>
                    <a:pt x="0" y="156381"/>
                  </a:cubicBezTo>
                  <a:cubicBezTo>
                    <a:pt x="0" y="242607"/>
                    <a:pt x="70155" y="312762"/>
                    <a:pt x="156381" y="312762"/>
                  </a:cubicBezTo>
                  <a:cubicBezTo>
                    <a:pt x="242607" y="312762"/>
                    <a:pt x="312762" y="242607"/>
                    <a:pt x="312762" y="156381"/>
                  </a:cubicBezTo>
                  <a:cubicBezTo>
                    <a:pt x="312762" y="70155"/>
                    <a:pt x="242607" y="0"/>
                    <a:pt x="156381" y="0"/>
                  </a:cubicBezTo>
                  <a:close/>
                  <a:moveTo>
                    <a:pt x="156381" y="300199"/>
                  </a:moveTo>
                  <a:cubicBezTo>
                    <a:pt x="77063" y="300199"/>
                    <a:pt x="12528" y="235663"/>
                    <a:pt x="12528" y="156345"/>
                  </a:cubicBezTo>
                  <a:cubicBezTo>
                    <a:pt x="12528" y="77027"/>
                    <a:pt x="77063" y="12492"/>
                    <a:pt x="156381" y="12492"/>
                  </a:cubicBezTo>
                  <a:cubicBezTo>
                    <a:pt x="235699" y="12492"/>
                    <a:pt x="300234" y="77027"/>
                    <a:pt x="300234" y="156345"/>
                  </a:cubicBezTo>
                  <a:cubicBezTo>
                    <a:pt x="300234" y="235663"/>
                    <a:pt x="235699" y="300199"/>
                    <a:pt x="156381" y="300199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22">
              <a:extLst>
                <a:ext uri="{FF2B5EF4-FFF2-40B4-BE49-F238E27FC236}">
                  <a16:creationId xmlns:a16="http://schemas.microsoft.com/office/drawing/2014/main" id="{A09101F2-E8F4-4BCB-9622-7FF33A22FCA6}"/>
                </a:ext>
              </a:extLst>
            </p:cNvPr>
            <p:cNvSpPr/>
            <p:nvPr/>
          </p:nvSpPr>
          <p:spPr>
            <a:xfrm>
              <a:off x="9423203" y="5550291"/>
              <a:ext cx="15748" cy="15749"/>
            </a:xfrm>
            <a:custGeom>
              <a:avLst/>
              <a:gdLst>
                <a:gd name="connsiteX0" fmla="*/ 7874 w 15748"/>
                <a:gd name="connsiteY0" fmla="*/ 15749 h 15749"/>
                <a:gd name="connsiteX1" fmla="*/ 15749 w 15748"/>
                <a:gd name="connsiteY1" fmla="*/ 7874 h 15749"/>
                <a:gd name="connsiteX2" fmla="*/ 7874 w 15748"/>
                <a:gd name="connsiteY2" fmla="*/ 0 h 15749"/>
                <a:gd name="connsiteX3" fmla="*/ 0 w 15748"/>
                <a:gd name="connsiteY3" fmla="*/ 7874 h 15749"/>
                <a:gd name="connsiteX4" fmla="*/ 7874 w 15748"/>
                <a:gd name="connsiteY4" fmla="*/ 15749 h 15749"/>
                <a:gd name="connsiteX5" fmla="*/ 7874 w 15748"/>
                <a:gd name="connsiteY5" fmla="*/ 3221 h 15749"/>
                <a:gd name="connsiteX6" fmla="*/ 12528 w 15748"/>
                <a:gd name="connsiteY6" fmla="*/ 7874 h 15749"/>
                <a:gd name="connsiteX7" fmla="*/ 7874 w 15748"/>
                <a:gd name="connsiteY7" fmla="*/ 12528 h 15749"/>
                <a:gd name="connsiteX8" fmla="*/ 3221 w 15748"/>
                <a:gd name="connsiteY8" fmla="*/ 7874 h 15749"/>
                <a:gd name="connsiteX9" fmla="*/ 7874 w 15748"/>
                <a:gd name="connsiteY9" fmla="*/ 3221 h 1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8" h="15749">
                  <a:moveTo>
                    <a:pt x="7874" y="15749"/>
                  </a:moveTo>
                  <a:cubicBezTo>
                    <a:pt x="12205" y="15749"/>
                    <a:pt x="15749" y="12206"/>
                    <a:pt x="15749" y="7874"/>
                  </a:cubicBezTo>
                  <a:cubicBezTo>
                    <a:pt x="15749" y="3544"/>
                    <a:pt x="12205" y="0"/>
                    <a:pt x="7874" y="0"/>
                  </a:cubicBezTo>
                  <a:cubicBezTo>
                    <a:pt x="3544" y="0"/>
                    <a:pt x="0" y="3544"/>
                    <a:pt x="0" y="7874"/>
                  </a:cubicBezTo>
                  <a:cubicBezTo>
                    <a:pt x="0" y="12206"/>
                    <a:pt x="3544" y="15749"/>
                    <a:pt x="7874" y="15749"/>
                  </a:cubicBezTo>
                  <a:close/>
                  <a:moveTo>
                    <a:pt x="7874" y="3221"/>
                  </a:moveTo>
                  <a:cubicBezTo>
                    <a:pt x="10451" y="3221"/>
                    <a:pt x="12528" y="5297"/>
                    <a:pt x="12528" y="7874"/>
                  </a:cubicBezTo>
                  <a:cubicBezTo>
                    <a:pt x="12528" y="10451"/>
                    <a:pt x="10451" y="12528"/>
                    <a:pt x="7874" y="12528"/>
                  </a:cubicBezTo>
                  <a:cubicBezTo>
                    <a:pt x="5297" y="12528"/>
                    <a:pt x="3221" y="10451"/>
                    <a:pt x="3221" y="7874"/>
                  </a:cubicBezTo>
                  <a:cubicBezTo>
                    <a:pt x="3221" y="5297"/>
                    <a:pt x="5297" y="3221"/>
                    <a:pt x="7874" y="3221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23">
              <a:extLst>
                <a:ext uri="{FF2B5EF4-FFF2-40B4-BE49-F238E27FC236}">
                  <a16:creationId xmlns:a16="http://schemas.microsoft.com/office/drawing/2014/main" id="{A1AA0626-A30E-4558-AD9F-C1ABC2459E0E}"/>
                </a:ext>
              </a:extLst>
            </p:cNvPr>
            <p:cNvSpPr/>
            <p:nvPr/>
          </p:nvSpPr>
          <p:spPr>
            <a:xfrm>
              <a:off x="9364232" y="5560973"/>
              <a:ext cx="15752" cy="15732"/>
            </a:xfrm>
            <a:custGeom>
              <a:avLst/>
              <a:gdLst>
                <a:gd name="connsiteX0" fmla="*/ 7894 w 15752"/>
                <a:gd name="connsiteY0" fmla="*/ 15733 h 15732"/>
                <a:gd name="connsiteX1" fmla="*/ 10579 w 15752"/>
                <a:gd name="connsiteY1" fmla="*/ 15268 h 15732"/>
                <a:gd name="connsiteX2" fmla="*/ 15268 w 15752"/>
                <a:gd name="connsiteY2" fmla="*/ 5174 h 15732"/>
                <a:gd name="connsiteX3" fmla="*/ 5174 w 15752"/>
                <a:gd name="connsiteY3" fmla="*/ 485 h 15732"/>
                <a:gd name="connsiteX4" fmla="*/ 485 w 15752"/>
                <a:gd name="connsiteY4" fmla="*/ 10578 h 15732"/>
                <a:gd name="connsiteX5" fmla="*/ 7894 w 15752"/>
                <a:gd name="connsiteY5" fmla="*/ 15733 h 15732"/>
                <a:gd name="connsiteX6" fmla="*/ 6284 w 15752"/>
                <a:gd name="connsiteY6" fmla="*/ 3491 h 15732"/>
                <a:gd name="connsiteX7" fmla="*/ 7858 w 15752"/>
                <a:gd name="connsiteY7" fmla="*/ 3205 h 15732"/>
                <a:gd name="connsiteX8" fmla="*/ 9827 w 15752"/>
                <a:gd name="connsiteY8" fmla="*/ 3635 h 15732"/>
                <a:gd name="connsiteX9" fmla="*/ 12225 w 15752"/>
                <a:gd name="connsiteY9" fmla="*/ 6248 h 15732"/>
                <a:gd name="connsiteX10" fmla="*/ 12082 w 15752"/>
                <a:gd name="connsiteY10" fmla="*/ 9791 h 15732"/>
                <a:gd name="connsiteX11" fmla="*/ 9469 w 15752"/>
                <a:gd name="connsiteY11" fmla="*/ 12189 h 15732"/>
                <a:gd name="connsiteX12" fmla="*/ 5925 w 15752"/>
                <a:gd name="connsiteY12" fmla="*/ 12046 h 15732"/>
                <a:gd name="connsiteX13" fmla="*/ 3528 w 15752"/>
                <a:gd name="connsiteY13" fmla="*/ 9433 h 15732"/>
                <a:gd name="connsiteX14" fmla="*/ 6284 w 15752"/>
                <a:gd name="connsiteY14" fmla="*/ 3491 h 1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52" h="15732">
                  <a:moveTo>
                    <a:pt x="7894" y="15733"/>
                  </a:moveTo>
                  <a:cubicBezTo>
                    <a:pt x="8789" y="15733"/>
                    <a:pt x="9684" y="15590"/>
                    <a:pt x="10579" y="15268"/>
                  </a:cubicBezTo>
                  <a:cubicBezTo>
                    <a:pt x="14659" y="13764"/>
                    <a:pt x="16771" y="9254"/>
                    <a:pt x="15268" y="5174"/>
                  </a:cubicBezTo>
                  <a:cubicBezTo>
                    <a:pt x="13764" y="1093"/>
                    <a:pt x="9254" y="-1019"/>
                    <a:pt x="5174" y="485"/>
                  </a:cubicBezTo>
                  <a:cubicBezTo>
                    <a:pt x="1093" y="1988"/>
                    <a:pt x="-1018" y="6498"/>
                    <a:pt x="485" y="10578"/>
                  </a:cubicBezTo>
                  <a:cubicBezTo>
                    <a:pt x="1630" y="13728"/>
                    <a:pt x="4672" y="15733"/>
                    <a:pt x="7894" y="15733"/>
                  </a:cubicBezTo>
                  <a:close/>
                  <a:moveTo>
                    <a:pt x="6284" y="3491"/>
                  </a:moveTo>
                  <a:cubicBezTo>
                    <a:pt x="6784" y="3313"/>
                    <a:pt x="7321" y="3205"/>
                    <a:pt x="7858" y="3205"/>
                  </a:cubicBezTo>
                  <a:cubicBezTo>
                    <a:pt x="8538" y="3205"/>
                    <a:pt x="9218" y="3348"/>
                    <a:pt x="9827" y="3635"/>
                  </a:cubicBezTo>
                  <a:cubicBezTo>
                    <a:pt x="10936" y="4172"/>
                    <a:pt x="11831" y="5102"/>
                    <a:pt x="12225" y="6248"/>
                  </a:cubicBezTo>
                  <a:cubicBezTo>
                    <a:pt x="12619" y="7393"/>
                    <a:pt x="12583" y="8682"/>
                    <a:pt x="12082" y="9791"/>
                  </a:cubicBezTo>
                  <a:cubicBezTo>
                    <a:pt x="11545" y="10901"/>
                    <a:pt x="10615" y="11796"/>
                    <a:pt x="9469" y="12189"/>
                  </a:cubicBezTo>
                  <a:cubicBezTo>
                    <a:pt x="8323" y="12619"/>
                    <a:pt x="7035" y="12547"/>
                    <a:pt x="5925" y="12046"/>
                  </a:cubicBezTo>
                  <a:cubicBezTo>
                    <a:pt x="4816" y="11509"/>
                    <a:pt x="3921" y="10578"/>
                    <a:pt x="3528" y="9433"/>
                  </a:cubicBezTo>
                  <a:cubicBezTo>
                    <a:pt x="2633" y="7035"/>
                    <a:pt x="3885" y="4350"/>
                    <a:pt x="6284" y="3491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524">
              <a:extLst>
                <a:ext uri="{FF2B5EF4-FFF2-40B4-BE49-F238E27FC236}">
                  <a16:creationId xmlns:a16="http://schemas.microsoft.com/office/drawing/2014/main" id="{DDEFC2A2-7224-4EC6-AF4E-B48BACE5DC20}"/>
                </a:ext>
              </a:extLst>
            </p:cNvPr>
            <p:cNvSpPr/>
            <p:nvPr/>
          </p:nvSpPr>
          <p:spPr>
            <a:xfrm>
              <a:off x="9312442" y="5591150"/>
              <a:ext cx="15745" cy="15693"/>
            </a:xfrm>
            <a:custGeom>
              <a:avLst/>
              <a:gdLst>
                <a:gd name="connsiteX0" fmla="*/ 7891 w 15745"/>
                <a:gd name="connsiteY0" fmla="*/ 15694 h 15693"/>
                <a:gd name="connsiteX1" fmla="*/ 12938 w 15745"/>
                <a:gd name="connsiteY1" fmla="*/ 13868 h 15693"/>
                <a:gd name="connsiteX2" fmla="*/ 13904 w 15745"/>
                <a:gd name="connsiteY2" fmla="*/ 2808 h 15693"/>
                <a:gd name="connsiteX3" fmla="*/ 2808 w 15745"/>
                <a:gd name="connsiteY3" fmla="*/ 1842 h 15693"/>
                <a:gd name="connsiteX4" fmla="*/ 1841 w 15745"/>
                <a:gd name="connsiteY4" fmla="*/ 12938 h 15693"/>
                <a:gd name="connsiteX5" fmla="*/ 7891 w 15745"/>
                <a:gd name="connsiteY5" fmla="*/ 15694 h 15693"/>
                <a:gd name="connsiteX6" fmla="*/ 4884 w 15745"/>
                <a:gd name="connsiteY6" fmla="*/ 4276 h 15693"/>
                <a:gd name="connsiteX7" fmla="*/ 11435 w 15745"/>
                <a:gd name="connsiteY7" fmla="*/ 4849 h 15693"/>
                <a:gd name="connsiteX8" fmla="*/ 9108 w 15745"/>
                <a:gd name="connsiteY8" fmla="*/ 6817 h 15693"/>
                <a:gd name="connsiteX9" fmla="*/ 11435 w 15745"/>
                <a:gd name="connsiteY9" fmla="*/ 4884 h 15693"/>
                <a:gd name="connsiteX10" fmla="*/ 11435 w 15745"/>
                <a:gd name="connsiteY10" fmla="*/ 4884 h 15693"/>
                <a:gd name="connsiteX11" fmla="*/ 10826 w 15745"/>
                <a:gd name="connsiteY11" fmla="*/ 11434 h 15693"/>
                <a:gd name="connsiteX12" fmla="*/ 4276 w 15745"/>
                <a:gd name="connsiteY12" fmla="*/ 10862 h 15693"/>
                <a:gd name="connsiteX13" fmla="*/ 4884 w 15745"/>
                <a:gd name="connsiteY13" fmla="*/ 4276 h 1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45" h="15693">
                  <a:moveTo>
                    <a:pt x="7891" y="15694"/>
                  </a:moveTo>
                  <a:cubicBezTo>
                    <a:pt x="9681" y="15694"/>
                    <a:pt x="11470" y="15085"/>
                    <a:pt x="12938" y="13868"/>
                  </a:cubicBezTo>
                  <a:cubicBezTo>
                    <a:pt x="16266" y="11077"/>
                    <a:pt x="16696" y="6101"/>
                    <a:pt x="13904" y="2808"/>
                  </a:cubicBezTo>
                  <a:cubicBezTo>
                    <a:pt x="11112" y="-520"/>
                    <a:pt x="6137" y="-950"/>
                    <a:pt x="2808" y="1842"/>
                  </a:cubicBezTo>
                  <a:cubicBezTo>
                    <a:pt x="-521" y="4634"/>
                    <a:pt x="-950" y="9609"/>
                    <a:pt x="1841" y="12938"/>
                  </a:cubicBezTo>
                  <a:cubicBezTo>
                    <a:pt x="3417" y="14763"/>
                    <a:pt x="5636" y="15694"/>
                    <a:pt x="7891" y="15694"/>
                  </a:cubicBezTo>
                  <a:close/>
                  <a:moveTo>
                    <a:pt x="4884" y="4276"/>
                  </a:moveTo>
                  <a:cubicBezTo>
                    <a:pt x="6853" y="2629"/>
                    <a:pt x="9788" y="2880"/>
                    <a:pt x="11435" y="4849"/>
                  </a:cubicBezTo>
                  <a:lnTo>
                    <a:pt x="9108" y="6817"/>
                  </a:lnTo>
                  <a:lnTo>
                    <a:pt x="11435" y="4884"/>
                  </a:lnTo>
                  <a:cubicBezTo>
                    <a:pt x="11435" y="4884"/>
                    <a:pt x="11435" y="4884"/>
                    <a:pt x="11435" y="4884"/>
                  </a:cubicBezTo>
                  <a:cubicBezTo>
                    <a:pt x="13081" y="6853"/>
                    <a:pt x="12830" y="9788"/>
                    <a:pt x="10826" y="11434"/>
                  </a:cubicBezTo>
                  <a:cubicBezTo>
                    <a:pt x="8858" y="13081"/>
                    <a:pt x="5922" y="12830"/>
                    <a:pt x="4276" y="10862"/>
                  </a:cubicBezTo>
                  <a:cubicBezTo>
                    <a:pt x="2665" y="8857"/>
                    <a:pt x="2915" y="5922"/>
                    <a:pt x="4884" y="4276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25">
              <a:extLst>
                <a:ext uri="{FF2B5EF4-FFF2-40B4-BE49-F238E27FC236}">
                  <a16:creationId xmlns:a16="http://schemas.microsoft.com/office/drawing/2014/main" id="{A8F51AE2-F34E-4674-9C96-127B44FDDFB2}"/>
                </a:ext>
              </a:extLst>
            </p:cNvPr>
            <p:cNvSpPr/>
            <p:nvPr/>
          </p:nvSpPr>
          <p:spPr>
            <a:xfrm>
              <a:off x="9274086" y="5637182"/>
              <a:ext cx="15752" cy="15727"/>
            </a:xfrm>
            <a:custGeom>
              <a:avLst/>
              <a:gdLst>
                <a:gd name="connsiteX0" fmla="*/ 3940 w 15752"/>
                <a:gd name="connsiteY0" fmla="*/ 14690 h 15727"/>
                <a:gd name="connsiteX1" fmla="*/ 7878 w 15752"/>
                <a:gd name="connsiteY1" fmla="*/ 15728 h 15727"/>
                <a:gd name="connsiteX2" fmla="*/ 14714 w 15752"/>
                <a:gd name="connsiteY2" fmla="*/ 11790 h 15727"/>
                <a:gd name="connsiteX3" fmla="*/ 11814 w 15752"/>
                <a:gd name="connsiteY3" fmla="*/ 1052 h 15727"/>
                <a:gd name="connsiteX4" fmla="*/ 5837 w 15752"/>
                <a:gd name="connsiteY4" fmla="*/ 265 h 15727"/>
                <a:gd name="connsiteX5" fmla="*/ 1076 w 15752"/>
                <a:gd name="connsiteY5" fmla="*/ 3916 h 15727"/>
                <a:gd name="connsiteX6" fmla="*/ 289 w 15752"/>
                <a:gd name="connsiteY6" fmla="*/ 9893 h 15727"/>
                <a:gd name="connsiteX7" fmla="*/ 3940 w 15752"/>
                <a:gd name="connsiteY7" fmla="*/ 14690 h 15727"/>
                <a:gd name="connsiteX8" fmla="*/ 3868 w 15752"/>
                <a:gd name="connsiteY8" fmla="*/ 5562 h 15727"/>
                <a:gd name="connsiteX9" fmla="*/ 10240 w 15752"/>
                <a:gd name="connsiteY9" fmla="*/ 3844 h 15727"/>
                <a:gd name="connsiteX10" fmla="*/ 10240 w 15752"/>
                <a:gd name="connsiteY10" fmla="*/ 3844 h 15727"/>
                <a:gd name="connsiteX11" fmla="*/ 8701 w 15752"/>
                <a:gd name="connsiteY11" fmla="*/ 6493 h 15727"/>
                <a:gd name="connsiteX12" fmla="*/ 10240 w 15752"/>
                <a:gd name="connsiteY12" fmla="*/ 3844 h 15727"/>
                <a:gd name="connsiteX13" fmla="*/ 12388 w 15752"/>
                <a:gd name="connsiteY13" fmla="*/ 6672 h 15727"/>
                <a:gd name="connsiteX14" fmla="*/ 11922 w 15752"/>
                <a:gd name="connsiteY14" fmla="*/ 10180 h 15727"/>
                <a:gd name="connsiteX15" fmla="*/ 9094 w 15752"/>
                <a:gd name="connsiteY15" fmla="*/ 12363 h 15727"/>
                <a:gd name="connsiteX16" fmla="*/ 5550 w 15752"/>
                <a:gd name="connsiteY16" fmla="*/ 11898 h 15727"/>
                <a:gd name="connsiteX17" fmla="*/ 5550 w 15752"/>
                <a:gd name="connsiteY17" fmla="*/ 11898 h 15727"/>
                <a:gd name="connsiteX18" fmla="*/ 3868 w 15752"/>
                <a:gd name="connsiteY18" fmla="*/ 5562 h 1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52" h="15727">
                  <a:moveTo>
                    <a:pt x="3940" y="14690"/>
                  </a:moveTo>
                  <a:cubicBezTo>
                    <a:pt x="5193" y="15406"/>
                    <a:pt x="6517" y="15728"/>
                    <a:pt x="7878" y="15728"/>
                  </a:cubicBezTo>
                  <a:cubicBezTo>
                    <a:pt x="10598" y="15728"/>
                    <a:pt x="13247" y="14332"/>
                    <a:pt x="14714" y="11790"/>
                  </a:cubicBezTo>
                  <a:cubicBezTo>
                    <a:pt x="16862" y="8032"/>
                    <a:pt x="15573" y="3200"/>
                    <a:pt x="11814" y="1052"/>
                  </a:cubicBezTo>
                  <a:cubicBezTo>
                    <a:pt x="9989" y="15"/>
                    <a:pt x="7878" y="-272"/>
                    <a:pt x="5837" y="265"/>
                  </a:cubicBezTo>
                  <a:cubicBezTo>
                    <a:pt x="3797" y="802"/>
                    <a:pt x="2114" y="2126"/>
                    <a:pt x="1076" y="3916"/>
                  </a:cubicBezTo>
                  <a:cubicBezTo>
                    <a:pt x="2" y="5742"/>
                    <a:pt x="-283" y="7853"/>
                    <a:pt x="289" y="9893"/>
                  </a:cubicBezTo>
                  <a:cubicBezTo>
                    <a:pt x="826" y="11934"/>
                    <a:pt x="2150" y="13652"/>
                    <a:pt x="3940" y="14690"/>
                  </a:cubicBezTo>
                  <a:close/>
                  <a:moveTo>
                    <a:pt x="3868" y="5562"/>
                  </a:moveTo>
                  <a:cubicBezTo>
                    <a:pt x="5157" y="3343"/>
                    <a:pt x="7984" y="2556"/>
                    <a:pt x="10240" y="3844"/>
                  </a:cubicBezTo>
                  <a:cubicBezTo>
                    <a:pt x="10240" y="3844"/>
                    <a:pt x="10240" y="3844"/>
                    <a:pt x="10240" y="3844"/>
                  </a:cubicBezTo>
                  <a:lnTo>
                    <a:pt x="8701" y="6493"/>
                  </a:lnTo>
                  <a:lnTo>
                    <a:pt x="10240" y="3844"/>
                  </a:lnTo>
                  <a:cubicBezTo>
                    <a:pt x="11314" y="4453"/>
                    <a:pt x="12101" y="5491"/>
                    <a:pt x="12388" y="6672"/>
                  </a:cubicBezTo>
                  <a:cubicBezTo>
                    <a:pt x="12709" y="7853"/>
                    <a:pt x="12530" y="9142"/>
                    <a:pt x="11922" y="10180"/>
                  </a:cubicBezTo>
                  <a:cubicBezTo>
                    <a:pt x="11314" y="11254"/>
                    <a:pt x="10275" y="12041"/>
                    <a:pt x="9094" y="12363"/>
                  </a:cubicBezTo>
                  <a:cubicBezTo>
                    <a:pt x="7913" y="12685"/>
                    <a:pt x="6624" y="12507"/>
                    <a:pt x="5550" y="11898"/>
                  </a:cubicBezTo>
                  <a:lnTo>
                    <a:pt x="5550" y="11898"/>
                  </a:lnTo>
                  <a:cubicBezTo>
                    <a:pt x="3332" y="10609"/>
                    <a:pt x="2580" y="7782"/>
                    <a:pt x="3868" y="5562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26">
              <a:extLst>
                <a:ext uri="{FF2B5EF4-FFF2-40B4-BE49-F238E27FC236}">
                  <a16:creationId xmlns:a16="http://schemas.microsoft.com/office/drawing/2014/main" id="{450C886B-7A52-48EC-854C-7C6CD6660DF1}"/>
                </a:ext>
              </a:extLst>
            </p:cNvPr>
            <p:cNvSpPr/>
            <p:nvPr/>
          </p:nvSpPr>
          <p:spPr>
            <a:xfrm>
              <a:off x="9253886" y="5693561"/>
              <a:ext cx="15702" cy="15759"/>
            </a:xfrm>
            <a:custGeom>
              <a:avLst/>
              <a:gdLst>
                <a:gd name="connsiteX0" fmla="*/ 6422 w 15702"/>
                <a:gd name="connsiteY0" fmla="*/ 15652 h 15759"/>
                <a:gd name="connsiteX1" fmla="*/ 7817 w 15702"/>
                <a:gd name="connsiteY1" fmla="*/ 15759 h 15759"/>
                <a:gd name="connsiteX2" fmla="*/ 15585 w 15702"/>
                <a:gd name="connsiteY2" fmla="*/ 9245 h 15759"/>
                <a:gd name="connsiteX3" fmla="*/ 14296 w 15702"/>
                <a:gd name="connsiteY3" fmla="*/ 3375 h 15759"/>
                <a:gd name="connsiteX4" fmla="*/ 9214 w 15702"/>
                <a:gd name="connsiteY4" fmla="*/ 117 h 15759"/>
                <a:gd name="connsiteX5" fmla="*/ 3343 w 15702"/>
                <a:gd name="connsiteY5" fmla="*/ 1442 h 15759"/>
                <a:gd name="connsiteX6" fmla="*/ 122 w 15702"/>
                <a:gd name="connsiteY6" fmla="*/ 6489 h 15759"/>
                <a:gd name="connsiteX7" fmla="*/ 1410 w 15702"/>
                <a:gd name="connsiteY7" fmla="*/ 12395 h 15759"/>
                <a:gd name="connsiteX8" fmla="*/ 6422 w 15702"/>
                <a:gd name="connsiteY8" fmla="*/ 15652 h 15759"/>
                <a:gd name="connsiteX9" fmla="*/ 8641 w 15702"/>
                <a:gd name="connsiteY9" fmla="*/ 3303 h 15759"/>
                <a:gd name="connsiteX10" fmla="*/ 8104 w 15702"/>
                <a:gd name="connsiteY10" fmla="*/ 6310 h 15759"/>
                <a:gd name="connsiteX11" fmla="*/ 8641 w 15702"/>
                <a:gd name="connsiteY11" fmla="*/ 3303 h 15759"/>
                <a:gd name="connsiteX12" fmla="*/ 11648 w 15702"/>
                <a:gd name="connsiteY12" fmla="*/ 5236 h 15759"/>
                <a:gd name="connsiteX13" fmla="*/ 12399 w 15702"/>
                <a:gd name="connsiteY13" fmla="*/ 8708 h 15759"/>
                <a:gd name="connsiteX14" fmla="*/ 10502 w 15702"/>
                <a:gd name="connsiteY14" fmla="*/ 11714 h 15759"/>
                <a:gd name="connsiteX15" fmla="*/ 7030 w 15702"/>
                <a:gd name="connsiteY15" fmla="*/ 12502 h 15759"/>
                <a:gd name="connsiteX16" fmla="*/ 3236 w 15702"/>
                <a:gd name="connsiteY16" fmla="*/ 7097 h 15759"/>
                <a:gd name="connsiteX17" fmla="*/ 8641 w 15702"/>
                <a:gd name="connsiteY17" fmla="*/ 3303 h 1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702" h="15759">
                  <a:moveTo>
                    <a:pt x="6422" y="15652"/>
                  </a:moveTo>
                  <a:cubicBezTo>
                    <a:pt x="6887" y="15723"/>
                    <a:pt x="7352" y="15759"/>
                    <a:pt x="7817" y="15759"/>
                  </a:cubicBezTo>
                  <a:cubicBezTo>
                    <a:pt x="11540" y="15759"/>
                    <a:pt x="14869" y="13075"/>
                    <a:pt x="15585" y="9245"/>
                  </a:cubicBezTo>
                  <a:cubicBezTo>
                    <a:pt x="15943" y="7169"/>
                    <a:pt x="15478" y="5093"/>
                    <a:pt x="14296" y="3375"/>
                  </a:cubicBezTo>
                  <a:cubicBezTo>
                    <a:pt x="13079" y="1657"/>
                    <a:pt x="11289" y="511"/>
                    <a:pt x="9214" y="117"/>
                  </a:cubicBezTo>
                  <a:cubicBezTo>
                    <a:pt x="7138" y="-240"/>
                    <a:pt x="5061" y="225"/>
                    <a:pt x="3343" y="1442"/>
                  </a:cubicBezTo>
                  <a:cubicBezTo>
                    <a:pt x="1625" y="2659"/>
                    <a:pt x="480" y="4449"/>
                    <a:pt x="122" y="6489"/>
                  </a:cubicBezTo>
                  <a:cubicBezTo>
                    <a:pt x="-236" y="8565"/>
                    <a:pt x="194" y="10641"/>
                    <a:pt x="1410" y="12395"/>
                  </a:cubicBezTo>
                  <a:cubicBezTo>
                    <a:pt x="2556" y="14113"/>
                    <a:pt x="4381" y="15294"/>
                    <a:pt x="6422" y="15652"/>
                  </a:cubicBezTo>
                  <a:close/>
                  <a:moveTo>
                    <a:pt x="8641" y="3303"/>
                  </a:moveTo>
                  <a:lnTo>
                    <a:pt x="8104" y="6310"/>
                  </a:lnTo>
                  <a:lnTo>
                    <a:pt x="8641" y="3303"/>
                  </a:lnTo>
                  <a:cubicBezTo>
                    <a:pt x="9858" y="3518"/>
                    <a:pt x="10968" y="4198"/>
                    <a:pt x="11648" y="5236"/>
                  </a:cubicBezTo>
                  <a:cubicBezTo>
                    <a:pt x="12363" y="6238"/>
                    <a:pt x="12614" y="7527"/>
                    <a:pt x="12399" y="8708"/>
                  </a:cubicBezTo>
                  <a:cubicBezTo>
                    <a:pt x="12184" y="9925"/>
                    <a:pt x="11504" y="10999"/>
                    <a:pt x="10502" y="11714"/>
                  </a:cubicBezTo>
                  <a:cubicBezTo>
                    <a:pt x="9500" y="12431"/>
                    <a:pt x="8247" y="12681"/>
                    <a:pt x="7030" y="12502"/>
                  </a:cubicBezTo>
                  <a:cubicBezTo>
                    <a:pt x="4489" y="12073"/>
                    <a:pt x="2807" y="9639"/>
                    <a:pt x="3236" y="7097"/>
                  </a:cubicBezTo>
                  <a:cubicBezTo>
                    <a:pt x="3701" y="4556"/>
                    <a:pt x="6135" y="2874"/>
                    <a:pt x="8641" y="3303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27">
              <a:extLst>
                <a:ext uri="{FF2B5EF4-FFF2-40B4-BE49-F238E27FC236}">
                  <a16:creationId xmlns:a16="http://schemas.microsoft.com/office/drawing/2014/main" id="{D0D7282F-AE8E-45A0-8DA6-432639F7F21B}"/>
                </a:ext>
              </a:extLst>
            </p:cNvPr>
            <p:cNvSpPr/>
            <p:nvPr/>
          </p:nvSpPr>
          <p:spPr>
            <a:xfrm>
              <a:off x="9254102" y="5753512"/>
              <a:ext cx="15738" cy="15725"/>
            </a:xfrm>
            <a:custGeom>
              <a:avLst/>
              <a:gdLst>
                <a:gd name="connsiteX0" fmla="*/ 6492 w 15738"/>
                <a:gd name="connsiteY0" fmla="*/ 120 h 15725"/>
                <a:gd name="connsiteX1" fmla="*/ 6492 w 15738"/>
                <a:gd name="connsiteY1" fmla="*/ 120 h 15725"/>
                <a:gd name="connsiteX2" fmla="*/ 121 w 15738"/>
                <a:gd name="connsiteY2" fmla="*/ 9247 h 15725"/>
                <a:gd name="connsiteX3" fmla="*/ 7888 w 15738"/>
                <a:gd name="connsiteY3" fmla="*/ 15726 h 15725"/>
                <a:gd name="connsiteX4" fmla="*/ 9248 w 15738"/>
                <a:gd name="connsiteY4" fmla="*/ 15619 h 15725"/>
                <a:gd name="connsiteX5" fmla="*/ 15619 w 15738"/>
                <a:gd name="connsiteY5" fmla="*/ 6491 h 15725"/>
                <a:gd name="connsiteX6" fmla="*/ 6492 w 15738"/>
                <a:gd name="connsiteY6" fmla="*/ 120 h 15725"/>
                <a:gd name="connsiteX7" fmla="*/ 8675 w 15738"/>
                <a:gd name="connsiteY7" fmla="*/ 12433 h 15725"/>
                <a:gd name="connsiteX8" fmla="*/ 7566 w 15738"/>
                <a:gd name="connsiteY8" fmla="*/ 6277 h 15725"/>
                <a:gd name="connsiteX9" fmla="*/ 8675 w 15738"/>
                <a:gd name="connsiteY9" fmla="*/ 12433 h 15725"/>
                <a:gd name="connsiteX10" fmla="*/ 3271 w 15738"/>
                <a:gd name="connsiteY10" fmla="*/ 8674 h 15725"/>
                <a:gd name="connsiteX11" fmla="*/ 7065 w 15738"/>
                <a:gd name="connsiteY11" fmla="*/ 3270 h 15725"/>
                <a:gd name="connsiteX12" fmla="*/ 7852 w 15738"/>
                <a:gd name="connsiteY12" fmla="*/ 3198 h 15725"/>
                <a:gd name="connsiteX13" fmla="*/ 12434 w 15738"/>
                <a:gd name="connsiteY13" fmla="*/ 7064 h 15725"/>
                <a:gd name="connsiteX14" fmla="*/ 8675 w 15738"/>
                <a:gd name="connsiteY14" fmla="*/ 12433 h 1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38" h="15725">
                  <a:moveTo>
                    <a:pt x="6492" y="120"/>
                  </a:moveTo>
                  <a:lnTo>
                    <a:pt x="6492" y="120"/>
                  </a:lnTo>
                  <a:cubicBezTo>
                    <a:pt x="2197" y="908"/>
                    <a:pt x="-631" y="4988"/>
                    <a:pt x="121" y="9247"/>
                  </a:cubicBezTo>
                  <a:cubicBezTo>
                    <a:pt x="801" y="13041"/>
                    <a:pt x="4130" y="15726"/>
                    <a:pt x="7888" y="15726"/>
                  </a:cubicBezTo>
                  <a:cubicBezTo>
                    <a:pt x="8353" y="15726"/>
                    <a:pt x="8783" y="15690"/>
                    <a:pt x="9248" y="15619"/>
                  </a:cubicBezTo>
                  <a:cubicBezTo>
                    <a:pt x="13508" y="14867"/>
                    <a:pt x="16371" y="10751"/>
                    <a:pt x="15619" y="6491"/>
                  </a:cubicBezTo>
                  <a:cubicBezTo>
                    <a:pt x="14832" y="2232"/>
                    <a:pt x="10716" y="-632"/>
                    <a:pt x="6492" y="120"/>
                  </a:cubicBezTo>
                  <a:close/>
                  <a:moveTo>
                    <a:pt x="8675" y="12433"/>
                  </a:moveTo>
                  <a:lnTo>
                    <a:pt x="7566" y="6277"/>
                  </a:lnTo>
                  <a:lnTo>
                    <a:pt x="8675" y="12433"/>
                  </a:lnTo>
                  <a:cubicBezTo>
                    <a:pt x="6098" y="12898"/>
                    <a:pt x="3736" y="11180"/>
                    <a:pt x="3271" y="8674"/>
                  </a:cubicBezTo>
                  <a:cubicBezTo>
                    <a:pt x="2841" y="6169"/>
                    <a:pt x="4524" y="3735"/>
                    <a:pt x="7065" y="3270"/>
                  </a:cubicBezTo>
                  <a:cubicBezTo>
                    <a:pt x="7351" y="3234"/>
                    <a:pt x="7601" y="3198"/>
                    <a:pt x="7852" y="3198"/>
                  </a:cubicBezTo>
                  <a:cubicBezTo>
                    <a:pt x="10071" y="3198"/>
                    <a:pt x="12040" y="4773"/>
                    <a:pt x="12434" y="7064"/>
                  </a:cubicBezTo>
                  <a:cubicBezTo>
                    <a:pt x="12863" y="9569"/>
                    <a:pt x="11181" y="12003"/>
                    <a:pt x="8675" y="12433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28">
              <a:extLst>
                <a:ext uri="{FF2B5EF4-FFF2-40B4-BE49-F238E27FC236}">
                  <a16:creationId xmlns:a16="http://schemas.microsoft.com/office/drawing/2014/main" id="{D2B30144-00BD-4206-A377-33F456B5593E}"/>
                </a:ext>
              </a:extLst>
            </p:cNvPr>
            <p:cNvSpPr/>
            <p:nvPr/>
          </p:nvSpPr>
          <p:spPr>
            <a:xfrm>
              <a:off x="9274804" y="5809740"/>
              <a:ext cx="15764" cy="15765"/>
            </a:xfrm>
            <a:custGeom>
              <a:avLst/>
              <a:gdLst>
                <a:gd name="connsiteX0" fmla="*/ 3938 w 15764"/>
                <a:gd name="connsiteY0" fmla="*/ 1054 h 15765"/>
                <a:gd name="connsiteX1" fmla="*/ 3938 w 15764"/>
                <a:gd name="connsiteY1" fmla="*/ 1054 h 15765"/>
                <a:gd name="connsiteX2" fmla="*/ 1038 w 15764"/>
                <a:gd name="connsiteY2" fmla="*/ 11792 h 15765"/>
                <a:gd name="connsiteX3" fmla="*/ 5835 w 15764"/>
                <a:gd name="connsiteY3" fmla="*/ 15479 h 15765"/>
                <a:gd name="connsiteX4" fmla="*/ 7875 w 15764"/>
                <a:gd name="connsiteY4" fmla="*/ 15765 h 15765"/>
                <a:gd name="connsiteX5" fmla="*/ 11812 w 15764"/>
                <a:gd name="connsiteY5" fmla="*/ 14692 h 15765"/>
                <a:gd name="connsiteX6" fmla="*/ 15499 w 15764"/>
                <a:gd name="connsiteY6" fmla="*/ 9895 h 15765"/>
                <a:gd name="connsiteX7" fmla="*/ 14711 w 15764"/>
                <a:gd name="connsiteY7" fmla="*/ 3954 h 15765"/>
                <a:gd name="connsiteX8" fmla="*/ 3938 w 15764"/>
                <a:gd name="connsiteY8" fmla="*/ 1054 h 15765"/>
                <a:gd name="connsiteX9" fmla="*/ 10201 w 15764"/>
                <a:gd name="connsiteY9" fmla="*/ 11900 h 15765"/>
                <a:gd name="connsiteX10" fmla="*/ 7052 w 15764"/>
                <a:gd name="connsiteY10" fmla="*/ 6459 h 15765"/>
                <a:gd name="connsiteX11" fmla="*/ 10201 w 15764"/>
                <a:gd name="connsiteY11" fmla="*/ 11900 h 15765"/>
                <a:gd name="connsiteX12" fmla="*/ 6658 w 15764"/>
                <a:gd name="connsiteY12" fmla="*/ 12365 h 15765"/>
                <a:gd name="connsiteX13" fmla="*/ 3830 w 15764"/>
                <a:gd name="connsiteY13" fmla="*/ 10217 h 15765"/>
                <a:gd name="connsiteX14" fmla="*/ 3365 w 15764"/>
                <a:gd name="connsiteY14" fmla="*/ 6674 h 15765"/>
                <a:gd name="connsiteX15" fmla="*/ 5548 w 15764"/>
                <a:gd name="connsiteY15" fmla="*/ 3846 h 15765"/>
                <a:gd name="connsiteX16" fmla="*/ 7875 w 15764"/>
                <a:gd name="connsiteY16" fmla="*/ 3238 h 15765"/>
                <a:gd name="connsiteX17" fmla="*/ 9092 w 15764"/>
                <a:gd name="connsiteY17" fmla="*/ 3381 h 15765"/>
                <a:gd name="connsiteX18" fmla="*/ 11919 w 15764"/>
                <a:gd name="connsiteY18" fmla="*/ 5564 h 15765"/>
                <a:gd name="connsiteX19" fmla="*/ 10201 w 15764"/>
                <a:gd name="connsiteY19" fmla="*/ 11900 h 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64" h="15765">
                  <a:moveTo>
                    <a:pt x="3938" y="1054"/>
                  </a:moveTo>
                  <a:lnTo>
                    <a:pt x="3938" y="1054"/>
                  </a:lnTo>
                  <a:cubicBezTo>
                    <a:pt x="179" y="3238"/>
                    <a:pt x="-1109" y="8070"/>
                    <a:pt x="1038" y="11792"/>
                  </a:cubicBezTo>
                  <a:cubicBezTo>
                    <a:pt x="2076" y="13618"/>
                    <a:pt x="3794" y="14942"/>
                    <a:pt x="5835" y="15479"/>
                  </a:cubicBezTo>
                  <a:cubicBezTo>
                    <a:pt x="6515" y="15658"/>
                    <a:pt x="7195" y="15765"/>
                    <a:pt x="7875" y="15765"/>
                  </a:cubicBezTo>
                  <a:cubicBezTo>
                    <a:pt x="9235" y="15765"/>
                    <a:pt x="10595" y="15407"/>
                    <a:pt x="11812" y="14692"/>
                  </a:cubicBezTo>
                  <a:cubicBezTo>
                    <a:pt x="13637" y="13653"/>
                    <a:pt x="14926" y="11935"/>
                    <a:pt x="15499" y="9895"/>
                  </a:cubicBezTo>
                  <a:cubicBezTo>
                    <a:pt x="16036" y="7855"/>
                    <a:pt x="15750" y="5743"/>
                    <a:pt x="14711" y="3954"/>
                  </a:cubicBezTo>
                  <a:cubicBezTo>
                    <a:pt x="12528" y="195"/>
                    <a:pt x="7696" y="-1129"/>
                    <a:pt x="3938" y="1054"/>
                  </a:cubicBezTo>
                  <a:close/>
                  <a:moveTo>
                    <a:pt x="10201" y="11900"/>
                  </a:moveTo>
                  <a:lnTo>
                    <a:pt x="7052" y="6459"/>
                  </a:lnTo>
                  <a:lnTo>
                    <a:pt x="10201" y="11900"/>
                  </a:lnTo>
                  <a:cubicBezTo>
                    <a:pt x="9127" y="12508"/>
                    <a:pt x="7839" y="12687"/>
                    <a:pt x="6658" y="12365"/>
                  </a:cubicBezTo>
                  <a:cubicBezTo>
                    <a:pt x="5476" y="12043"/>
                    <a:pt x="4439" y="11255"/>
                    <a:pt x="3830" y="10217"/>
                  </a:cubicBezTo>
                  <a:cubicBezTo>
                    <a:pt x="3222" y="9143"/>
                    <a:pt x="3043" y="7855"/>
                    <a:pt x="3365" y="6674"/>
                  </a:cubicBezTo>
                  <a:cubicBezTo>
                    <a:pt x="3687" y="5493"/>
                    <a:pt x="4475" y="4455"/>
                    <a:pt x="5548" y="3846"/>
                  </a:cubicBezTo>
                  <a:cubicBezTo>
                    <a:pt x="6265" y="3452"/>
                    <a:pt x="7052" y="3238"/>
                    <a:pt x="7875" y="3238"/>
                  </a:cubicBezTo>
                  <a:cubicBezTo>
                    <a:pt x="8268" y="3238"/>
                    <a:pt x="8698" y="3274"/>
                    <a:pt x="9092" y="3381"/>
                  </a:cubicBezTo>
                  <a:cubicBezTo>
                    <a:pt x="10273" y="3703"/>
                    <a:pt x="11311" y="4491"/>
                    <a:pt x="11919" y="5564"/>
                  </a:cubicBezTo>
                  <a:cubicBezTo>
                    <a:pt x="13172" y="7784"/>
                    <a:pt x="12421" y="10611"/>
                    <a:pt x="10201" y="11900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29">
              <a:extLst>
                <a:ext uri="{FF2B5EF4-FFF2-40B4-BE49-F238E27FC236}">
                  <a16:creationId xmlns:a16="http://schemas.microsoft.com/office/drawing/2014/main" id="{A164B20A-F856-4E12-B94D-BE9F4489CE7A}"/>
                </a:ext>
              </a:extLst>
            </p:cNvPr>
            <p:cNvSpPr/>
            <p:nvPr/>
          </p:nvSpPr>
          <p:spPr>
            <a:xfrm>
              <a:off x="9313516" y="5855505"/>
              <a:ext cx="15759" cy="15744"/>
            </a:xfrm>
            <a:custGeom>
              <a:avLst/>
              <a:gdLst>
                <a:gd name="connsiteX0" fmla="*/ 1842 w 15759"/>
                <a:gd name="connsiteY0" fmla="*/ 2787 h 15744"/>
                <a:gd name="connsiteX1" fmla="*/ 1842 w 15759"/>
                <a:gd name="connsiteY1" fmla="*/ 2787 h 15744"/>
                <a:gd name="connsiteX2" fmla="*/ 2808 w 15759"/>
                <a:gd name="connsiteY2" fmla="*/ 13883 h 15744"/>
                <a:gd name="connsiteX3" fmla="*/ 7856 w 15759"/>
                <a:gd name="connsiteY3" fmla="*/ 15744 h 15744"/>
                <a:gd name="connsiteX4" fmla="*/ 8571 w 15759"/>
                <a:gd name="connsiteY4" fmla="*/ 15709 h 15744"/>
                <a:gd name="connsiteX5" fmla="*/ 13905 w 15759"/>
                <a:gd name="connsiteY5" fmla="*/ 12953 h 15744"/>
                <a:gd name="connsiteX6" fmla="*/ 15730 w 15759"/>
                <a:gd name="connsiteY6" fmla="*/ 7190 h 15744"/>
                <a:gd name="connsiteX7" fmla="*/ 12974 w 15759"/>
                <a:gd name="connsiteY7" fmla="*/ 1857 h 15744"/>
                <a:gd name="connsiteX8" fmla="*/ 1842 w 15759"/>
                <a:gd name="connsiteY8" fmla="*/ 2787 h 15744"/>
                <a:gd name="connsiteX9" fmla="*/ 11435 w 15759"/>
                <a:gd name="connsiteY9" fmla="*/ 10841 h 15744"/>
                <a:gd name="connsiteX10" fmla="*/ 6638 w 15759"/>
                <a:gd name="connsiteY10" fmla="*/ 6832 h 15744"/>
                <a:gd name="connsiteX11" fmla="*/ 11435 w 15759"/>
                <a:gd name="connsiteY11" fmla="*/ 10841 h 15744"/>
                <a:gd name="connsiteX12" fmla="*/ 4885 w 15759"/>
                <a:gd name="connsiteY12" fmla="*/ 11449 h 15744"/>
                <a:gd name="connsiteX13" fmla="*/ 3238 w 15759"/>
                <a:gd name="connsiteY13" fmla="*/ 8264 h 15744"/>
                <a:gd name="connsiteX14" fmla="*/ 4312 w 15759"/>
                <a:gd name="connsiteY14" fmla="*/ 4863 h 15744"/>
                <a:gd name="connsiteX15" fmla="*/ 7462 w 15759"/>
                <a:gd name="connsiteY15" fmla="*/ 3217 h 15744"/>
                <a:gd name="connsiteX16" fmla="*/ 7856 w 15759"/>
                <a:gd name="connsiteY16" fmla="*/ 3217 h 15744"/>
                <a:gd name="connsiteX17" fmla="*/ 10826 w 15759"/>
                <a:gd name="connsiteY17" fmla="*/ 4291 h 15744"/>
                <a:gd name="connsiteX18" fmla="*/ 11435 w 15759"/>
                <a:gd name="connsiteY18" fmla="*/ 10841 h 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59" h="15744">
                  <a:moveTo>
                    <a:pt x="1842" y="2787"/>
                  </a:moveTo>
                  <a:lnTo>
                    <a:pt x="1842" y="2787"/>
                  </a:lnTo>
                  <a:cubicBezTo>
                    <a:pt x="-950" y="6152"/>
                    <a:pt x="-520" y="11127"/>
                    <a:pt x="2808" y="13883"/>
                  </a:cubicBezTo>
                  <a:cubicBezTo>
                    <a:pt x="4241" y="15100"/>
                    <a:pt x="5994" y="15744"/>
                    <a:pt x="7856" y="15744"/>
                  </a:cubicBezTo>
                  <a:cubicBezTo>
                    <a:pt x="8106" y="15744"/>
                    <a:pt x="8321" y="15744"/>
                    <a:pt x="8571" y="15709"/>
                  </a:cubicBezTo>
                  <a:cubicBezTo>
                    <a:pt x="10683" y="15530"/>
                    <a:pt x="12580" y="14528"/>
                    <a:pt x="13905" y="12953"/>
                  </a:cubicBezTo>
                  <a:cubicBezTo>
                    <a:pt x="15264" y="11342"/>
                    <a:pt x="15909" y="9302"/>
                    <a:pt x="15730" y="7190"/>
                  </a:cubicBezTo>
                  <a:cubicBezTo>
                    <a:pt x="15551" y="5078"/>
                    <a:pt x="14549" y="3181"/>
                    <a:pt x="12974" y="1857"/>
                  </a:cubicBezTo>
                  <a:cubicBezTo>
                    <a:pt x="9610" y="-935"/>
                    <a:pt x="4634" y="-541"/>
                    <a:pt x="1842" y="2787"/>
                  </a:cubicBezTo>
                  <a:close/>
                  <a:moveTo>
                    <a:pt x="11435" y="10841"/>
                  </a:moveTo>
                  <a:lnTo>
                    <a:pt x="6638" y="6832"/>
                  </a:lnTo>
                  <a:lnTo>
                    <a:pt x="11435" y="10841"/>
                  </a:lnTo>
                  <a:cubicBezTo>
                    <a:pt x="9752" y="12845"/>
                    <a:pt x="6818" y="13060"/>
                    <a:pt x="4885" y="11449"/>
                  </a:cubicBezTo>
                  <a:cubicBezTo>
                    <a:pt x="3954" y="10662"/>
                    <a:pt x="3346" y="9516"/>
                    <a:pt x="3238" y="8264"/>
                  </a:cubicBezTo>
                  <a:cubicBezTo>
                    <a:pt x="3131" y="7047"/>
                    <a:pt x="3524" y="5794"/>
                    <a:pt x="4312" y="4863"/>
                  </a:cubicBezTo>
                  <a:cubicBezTo>
                    <a:pt x="5100" y="3933"/>
                    <a:pt x="6244" y="3324"/>
                    <a:pt x="7462" y="3217"/>
                  </a:cubicBezTo>
                  <a:cubicBezTo>
                    <a:pt x="7605" y="3217"/>
                    <a:pt x="7748" y="3217"/>
                    <a:pt x="7856" y="3217"/>
                  </a:cubicBezTo>
                  <a:cubicBezTo>
                    <a:pt x="8929" y="3217"/>
                    <a:pt x="10003" y="3611"/>
                    <a:pt x="10826" y="4291"/>
                  </a:cubicBezTo>
                  <a:cubicBezTo>
                    <a:pt x="12795" y="5937"/>
                    <a:pt x="13081" y="8872"/>
                    <a:pt x="11435" y="10841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530">
              <a:extLst>
                <a:ext uri="{FF2B5EF4-FFF2-40B4-BE49-F238E27FC236}">
                  <a16:creationId xmlns:a16="http://schemas.microsoft.com/office/drawing/2014/main" id="{D6BB95DD-F9AE-4383-B492-3D58FA42571C}"/>
                </a:ext>
              </a:extLst>
            </p:cNvPr>
            <p:cNvSpPr/>
            <p:nvPr/>
          </p:nvSpPr>
          <p:spPr>
            <a:xfrm>
              <a:off x="9365521" y="5885243"/>
              <a:ext cx="15740" cy="15750"/>
            </a:xfrm>
            <a:custGeom>
              <a:avLst/>
              <a:gdLst>
                <a:gd name="connsiteX0" fmla="*/ 10542 w 15740"/>
                <a:gd name="connsiteY0" fmla="*/ 466 h 15750"/>
                <a:gd name="connsiteX1" fmla="*/ 485 w 15740"/>
                <a:gd name="connsiteY1" fmla="*/ 5191 h 15750"/>
                <a:gd name="connsiteX2" fmla="*/ 5173 w 15740"/>
                <a:gd name="connsiteY2" fmla="*/ 15285 h 15750"/>
                <a:gd name="connsiteX3" fmla="*/ 7858 w 15740"/>
                <a:gd name="connsiteY3" fmla="*/ 15750 h 15750"/>
                <a:gd name="connsiteX4" fmla="*/ 15267 w 15740"/>
                <a:gd name="connsiteY4" fmla="*/ 10560 h 15750"/>
                <a:gd name="connsiteX5" fmla="*/ 15017 w 15740"/>
                <a:gd name="connsiteY5" fmla="*/ 4547 h 15750"/>
                <a:gd name="connsiteX6" fmla="*/ 10542 w 15740"/>
                <a:gd name="connsiteY6" fmla="*/ 466 h 15750"/>
                <a:gd name="connsiteX7" fmla="*/ 12225 w 15740"/>
                <a:gd name="connsiteY7" fmla="*/ 9486 h 15750"/>
                <a:gd name="connsiteX8" fmla="*/ 6247 w 15740"/>
                <a:gd name="connsiteY8" fmla="*/ 12278 h 15750"/>
                <a:gd name="connsiteX9" fmla="*/ 3455 w 15740"/>
                <a:gd name="connsiteY9" fmla="*/ 6301 h 15750"/>
                <a:gd name="connsiteX10" fmla="*/ 5854 w 15740"/>
                <a:gd name="connsiteY10" fmla="*/ 3688 h 15750"/>
                <a:gd name="connsiteX11" fmla="*/ 7822 w 15740"/>
                <a:gd name="connsiteY11" fmla="*/ 3258 h 15750"/>
                <a:gd name="connsiteX12" fmla="*/ 9398 w 15740"/>
                <a:gd name="connsiteY12" fmla="*/ 3544 h 15750"/>
                <a:gd name="connsiteX13" fmla="*/ 12010 w 15740"/>
                <a:gd name="connsiteY13" fmla="*/ 5943 h 15750"/>
                <a:gd name="connsiteX14" fmla="*/ 12225 w 15740"/>
                <a:gd name="connsiteY14" fmla="*/ 9486 h 1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0" h="15750">
                  <a:moveTo>
                    <a:pt x="10542" y="466"/>
                  </a:moveTo>
                  <a:cubicBezTo>
                    <a:pt x="6462" y="-1001"/>
                    <a:pt x="1952" y="1111"/>
                    <a:pt x="485" y="5191"/>
                  </a:cubicBezTo>
                  <a:cubicBezTo>
                    <a:pt x="-1019" y="9271"/>
                    <a:pt x="1093" y="13781"/>
                    <a:pt x="5173" y="15285"/>
                  </a:cubicBezTo>
                  <a:cubicBezTo>
                    <a:pt x="6068" y="15607"/>
                    <a:pt x="6963" y="15750"/>
                    <a:pt x="7858" y="15750"/>
                  </a:cubicBezTo>
                  <a:cubicBezTo>
                    <a:pt x="11080" y="15750"/>
                    <a:pt x="14086" y="13745"/>
                    <a:pt x="15267" y="10560"/>
                  </a:cubicBezTo>
                  <a:cubicBezTo>
                    <a:pt x="15983" y="8591"/>
                    <a:pt x="15876" y="6444"/>
                    <a:pt x="15017" y="4547"/>
                  </a:cubicBezTo>
                  <a:cubicBezTo>
                    <a:pt x="14122" y="2650"/>
                    <a:pt x="12547" y="1218"/>
                    <a:pt x="10542" y="466"/>
                  </a:cubicBezTo>
                  <a:close/>
                  <a:moveTo>
                    <a:pt x="12225" y="9486"/>
                  </a:moveTo>
                  <a:cubicBezTo>
                    <a:pt x="11331" y="11885"/>
                    <a:pt x="8682" y="13137"/>
                    <a:pt x="6247" y="12278"/>
                  </a:cubicBezTo>
                  <a:cubicBezTo>
                    <a:pt x="3849" y="11383"/>
                    <a:pt x="2596" y="8735"/>
                    <a:pt x="3455" y="6301"/>
                  </a:cubicBezTo>
                  <a:cubicBezTo>
                    <a:pt x="3885" y="5155"/>
                    <a:pt x="4744" y="4189"/>
                    <a:pt x="5854" y="3688"/>
                  </a:cubicBezTo>
                  <a:cubicBezTo>
                    <a:pt x="6462" y="3402"/>
                    <a:pt x="7142" y="3258"/>
                    <a:pt x="7822" y="3258"/>
                  </a:cubicBezTo>
                  <a:cubicBezTo>
                    <a:pt x="8359" y="3258"/>
                    <a:pt x="8896" y="3366"/>
                    <a:pt x="9398" y="3544"/>
                  </a:cubicBezTo>
                  <a:cubicBezTo>
                    <a:pt x="10542" y="3974"/>
                    <a:pt x="11509" y="4833"/>
                    <a:pt x="12010" y="5943"/>
                  </a:cubicBezTo>
                  <a:cubicBezTo>
                    <a:pt x="12619" y="7052"/>
                    <a:pt x="12654" y="8341"/>
                    <a:pt x="12225" y="9486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531">
              <a:extLst>
                <a:ext uri="{FF2B5EF4-FFF2-40B4-BE49-F238E27FC236}">
                  <a16:creationId xmlns:a16="http://schemas.microsoft.com/office/drawing/2014/main" id="{C07E7C17-609D-4932-AB6F-EC1055B1F3A3}"/>
                </a:ext>
              </a:extLst>
            </p:cNvPr>
            <p:cNvSpPr/>
            <p:nvPr/>
          </p:nvSpPr>
          <p:spPr>
            <a:xfrm>
              <a:off x="9424563" y="5895445"/>
              <a:ext cx="15749" cy="15749"/>
            </a:xfrm>
            <a:custGeom>
              <a:avLst/>
              <a:gdLst>
                <a:gd name="connsiteX0" fmla="*/ 7874 w 15749"/>
                <a:gd name="connsiteY0" fmla="*/ 0 h 15749"/>
                <a:gd name="connsiteX1" fmla="*/ 0 w 15749"/>
                <a:gd name="connsiteY1" fmla="*/ 7875 h 15749"/>
                <a:gd name="connsiteX2" fmla="*/ 7874 w 15749"/>
                <a:gd name="connsiteY2" fmla="*/ 15749 h 15749"/>
                <a:gd name="connsiteX3" fmla="*/ 15750 w 15749"/>
                <a:gd name="connsiteY3" fmla="*/ 7875 h 15749"/>
                <a:gd name="connsiteX4" fmla="*/ 7874 w 15749"/>
                <a:gd name="connsiteY4" fmla="*/ 0 h 15749"/>
                <a:gd name="connsiteX5" fmla="*/ 7874 w 15749"/>
                <a:gd name="connsiteY5" fmla="*/ 12528 h 15749"/>
                <a:gd name="connsiteX6" fmla="*/ 3222 w 15749"/>
                <a:gd name="connsiteY6" fmla="*/ 7875 h 15749"/>
                <a:gd name="connsiteX7" fmla="*/ 7874 w 15749"/>
                <a:gd name="connsiteY7" fmla="*/ 3221 h 15749"/>
                <a:gd name="connsiteX8" fmla="*/ 12528 w 15749"/>
                <a:gd name="connsiteY8" fmla="*/ 7875 h 15749"/>
                <a:gd name="connsiteX9" fmla="*/ 7874 w 15749"/>
                <a:gd name="connsiteY9" fmla="*/ 12528 h 1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9" h="15749">
                  <a:moveTo>
                    <a:pt x="7874" y="0"/>
                  </a:moveTo>
                  <a:cubicBezTo>
                    <a:pt x="3544" y="0"/>
                    <a:pt x="0" y="3544"/>
                    <a:pt x="0" y="7875"/>
                  </a:cubicBezTo>
                  <a:cubicBezTo>
                    <a:pt x="0" y="12206"/>
                    <a:pt x="3544" y="15749"/>
                    <a:pt x="7874" y="15749"/>
                  </a:cubicBezTo>
                  <a:cubicBezTo>
                    <a:pt x="12206" y="15749"/>
                    <a:pt x="15750" y="12206"/>
                    <a:pt x="15750" y="7875"/>
                  </a:cubicBezTo>
                  <a:cubicBezTo>
                    <a:pt x="15750" y="3544"/>
                    <a:pt x="12242" y="0"/>
                    <a:pt x="7874" y="0"/>
                  </a:cubicBezTo>
                  <a:close/>
                  <a:moveTo>
                    <a:pt x="7874" y="12528"/>
                  </a:moveTo>
                  <a:cubicBezTo>
                    <a:pt x="5297" y="12528"/>
                    <a:pt x="3222" y="10452"/>
                    <a:pt x="3222" y="7875"/>
                  </a:cubicBezTo>
                  <a:cubicBezTo>
                    <a:pt x="3222" y="5298"/>
                    <a:pt x="5297" y="3221"/>
                    <a:pt x="7874" y="3221"/>
                  </a:cubicBezTo>
                  <a:cubicBezTo>
                    <a:pt x="10452" y="3221"/>
                    <a:pt x="12528" y="5298"/>
                    <a:pt x="12528" y="7875"/>
                  </a:cubicBezTo>
                  <a:cubicBezTo>
                    <a:pt x="12528" y="10452"/>
                    <a:pt x="10452" y="12528"/>
                    <a:pt x="7874" y="12528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32">
              <a:extLst>
                <a:ext uri="{FF2B5EF4-FFF2-40B4-BE49-F238E27FC236}">
                  <a16:creationId xmlns:a16="http://schemas.microsoft.com/office/drawing/2014/main" id="{37E246EC-2775-41F4-8F04-357A4B0DAB4D}"/>
                </a:ext>
              </a:extLst>
            </p:cNvPr>
            <p:cNvSpPr/>
            <p:nvPr/>
          </p:nvSpPr>
          <p:spPr>
            <a:xfrm>
              <a:off x="9483531" y="5884775"/>
              <a:ext cx="15734" cy="15753"/>
            </a:xfrm>
            <a:custGeom>
              <a:avLst/>
              <a:gdLst>
                <a:gd name="connsiteX0" fmla="*/ 11223 w 15734"/>
                <a:gd name="connsiteY0" fmla="*/ 756 h 15753"/>
                <a:gd name="connsiteX1" fmla="*/ 5174 w 15734"/>
                <a:gd name="connsiteY1" fmla="*/ 470 h 15753"/>
                <a:gd name="connsiteX2" fmla="*/ 485 w 15734"/>
                <a:gd name="connsiteY2" fmla="*/ 10564 h 15753"/>
                <a:gd name="connsiteX3" fmla="*/ 7895 w 15734"/>
                <a:gd name="connsiteY3" fmla="*/ 15753 h 15753"/>
                <a:gd name="connsiteX4" fmla="*/ 10579 w 15734"/>
                <a:gd name="connsiteY4" fmla="*/ 15288 h 15753"/>
                <a:gd name="connsiteX5" fmla="*/ 15267 w 15734"/>
                <a:gd name="connsiteY5" fmla="*/ 5230 h 15753"/>
                <a:gd name="connsiteX6" fmla="*/ 11223 w 15734"/>
                <a:gd name="connsiteY6" fmla="*/ 756 h 15753"/>
                <a:gd name="connsiteX7" fmla="*/ 12118 w 15734"/>
                <a:gd name="connsiteY7" fmla="*/ 9847 h 15753"/>
                <a:gd name="connsiteX8" fmla="*/ 9505 w 15734"/>
                <a:gd name="connsiteY8" fmla="*/ 12246 h 15753"/>
                <a:gd name="connsiteX9" fmla="*/ 5926 w 15734"/>
                <a:gd name="connsiteY9" fmla="*/ 12102 h 15753"/>
                <a:gd name="connsiteX10" fmla="*/ 3527 w 15734"/>
                <a:gd name="connsiteY10" fmla="*/ 9490 h 15753"/>
                <a:gd name="connsiteX11" fmla="*/ 6319 w 15734"/>
                <a:gd name="connsiteY11" fmla="*/ 3512 h 15753"/>
                <a:gd name="connsiteX12" fmla="*/ 7895 w 15734"/>
                <a:gd name="connsiteY12" fmla="*/ 3226 h 15753"/>
                <a:gd name="connsiteX13" fmla="*/ 12261 w 15734"/>
                <a:gd name="connsiteY13" fmla="*/ 6304 h 15753"/>
                <a:gd name="connsiteX14" fmla="*/ 12118 w 15734"/>
                <a:gd name="connsiteY14" fmla="*/ 9847 h 1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34" h="15753">
                  <a:moveTo>
                    <a:pt x="11223" y="756"/>
                  </a:moveTo>
                  <a:cubicBezTo>
                    <a:pt x="9326" y="-139"/>
                    <a:pt x="7178" y="-246"/>
                    <a:pt x="5174" y="470"/>
                  </a:cubicBezTo>
                  <a:cubicBezTo>
                    <a:pt x="1093" y="1973"/>
                    <a:pt x="-1019" y="6483"/>
                    <a:pt x="485" y="10564"/>
                  </a:cubicBezTo>
                  <a:cubicBezTo>
                    <a:pt x="1631" y="13749"/>
                    <a:pt x="4673" y="15753"/>
                    <a:pt x="7895" y="15753"/>
                  </a:cubicBezTo>
                  <a:cubicBezTo>
                    <a:pt x="8789" y="15753"/>
                    <a:pt x="9684" y="15610"/>
                    <a:pt x="10579" y="15288"/>
                  </a:cubicBezTo>
                  <a:cubicBezTo>
                    <a:pt x="14623" y="13785"/>
                    <a:pt x="16735" y="9275"/>
                    <a:pt x="15267" y="5230"/>
                  </a:cubicBezTo>
                  <a:cubicBezTo>
                    <a:pt x="14587" y="3226"/>
                    <a:pt x="13156" y="1651"/>
                    <a:pt x="11223" y="756"/>
                  </a:cubicBezTo>
                  <a:close/>
                  <a:moveTo>
                    <a:pt x="12118" y="9847"/>
                  </a:moveTo>
                  <a:cubicBezTo>
                    <a:pt x="11580" y="10957"/>
                    <a:pt x="10650" y="11852"/>
                    <a:pt x="9505" y="12246"/>
                  </a:cubicBezTo>
                  <a:cubicBezTo>
                    <a:pt x="8359" y="12675"/>
                    <a:pt x="7035" y="12604"/>
                    <a:pt x="5926" y="12102"/>
                  </a:cubicBezTo>
                  <a:cubicBezTo>
                    <a:pt x="4816" y="11566"/>
                    <a:pt x="3921" y="10599"/>
                    <a:pt x="3527" y="9490"/>
                  </a:cubicBezTo>
                  <a:cubicBezTo>
                    <a:pt x="2668" y="7091"/>
                    <a:pt x="3885" y="4407"/>
                    <a:pt x="6319" y="3512"/>
                  </a:cubicBezTo>
                  <a:cubicBezTo>
                    <a:pt x="6821" y="3333"/>
                    <a:pt x="7357" y="3226"/>
                    <a:pt x="7895" y="3226"/>
                  </a:cubicBezTo>
                  <a:cubicBezTo>
                    <a:pt x="9791" y="3226"/>
                    <a:pt x="11580" y="4407"/>
                    <a:pt x="12261" y="6304"/>
                  </a:cubicBezTo>
                  <a:cubicBezTo>
                    <a:pt x="12690" y="7450"/>
                    <a:pt x="12619" y="8738"/>
                    <a:pt x="12118" y="9847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33">
              <a:extLst>
                <a:ext uri="{FF2B5EF4-FFF2-40B4-BE49-F238E27FC236}">
                  <a16:creationId xmlns:a16="http://schemas.microsoft.com/office/drawing/2014/main" id="{5893CB6A-EE14-4018-B778-8A4E33AADF84}"/>
                </a:ext>
              </a:extLst>
            </p:cNvPr>
            <p:cNvSpPr/>
            <p:nvPr/>
          </p:nvSpPr>
          <p:spPr>
            <a:xfrm>
              <a:off x="9535350" y="5854622"/>
              <a:ext cx="15759" cy="15732"/>
            </a:xfrm>
            <a:custGeom>
              <a:avLst/>
              <a:gdLst>
                <a:gd name="connsiteX0" fmla="*/ 2821 w 15759"/>
                <a:gd name="connsiteY0" fmla="*/ 1845 h 15732"/>
                <a:gd name="connsiteX1" fmla="*/ 29 w 15759"/>
                <a:gd name="connsiteY1" fmla="*/ 7178 h 15732"/>
                <a:gd name="connsiteX2" fmla="*/ 1855 w 15759"/>
                <a:gd name="connsiteY2" fmla="*/ 12941 h 15732"/>
                <a:gd name="connsiteX3" fmla="*/ 1855 w 15759"/>
                <a:gd name="connsiteY3" fmla="*/ 12941 h 15732"/>
                <a:gd name="connsiteX4" fmla="*/ 7904 w 15759"/>
                <a:gd name="connsiteY4" fmla="*/ 15733 h 15732"/>
                <a:gd name="connsiteX5" fmla="*/ 12951 w 15759"/>
                <a:gd name="connsiteY5" fmla="*/ 13907 h 15732"/>
                <a:gd name="connsiteX6" fmla="*/ 13917 w 15759"/>
                <a:gd name="connsiteY6" fmla="*/ 2775 h 15732"/>
                <a:gd name="connsiteX7" fmla="*/ 2821 w 15759"/>
                <a:gd name="connsiteY7" fmla="*/ 1845 h 15732"/>
                <a:gd name="connsiteX8" fmla="*/ 10839 w 15759"/>
                <a:gd name="connsiteY8" fmla="*/ 11438 h 15732"/>
                <a:gd name="connsiteX9" fmla="*/ 4289 w 15759"/>
                <a:gd name="connsiteY9" fmla="*/ 10865 h 15732"/>
                <a:gd name="connsiteX10" fmla="*/ 4862 w 15759"/>
                <a:gd name="connsiteY10" fmla="*/ 4315 h 15732"/>
                <a:gd name="connsiteX11" fmla="*/ 7869 w 15759"/>
                <a:gd name="connsiteY11" fmla="*/ 3205 h 15732"/>
                <a:gd name="connsiteX12" fmla="*/ 11448 w 15759"/>
                <a:gd name="connsiteY12" fmla="*/ 4852 h 15732"/>
                <a:gd name="connsiteX13" fmla="*/ 6651 w 15759"/>
                <a:gd name="connsiteY13" fmla="*/ 8896 h 15732"/>
                <a:gd name="connsiteX14" fmla="*/ 11448 w 15759"/>
                <a:gd name="connsiteY14" fmla="*/ 4852 h 15732"/>
                <a:gd name="connsiteX15" fmla="*/ 12521 w 15759"/>
                <a:gd name="connsiteY15" fmla="*/ 8252 h 15732"/>
                <a:gd name="connsiteX16" fmla="*/ 10839 w 15759"/>
                <a:gd name="connsiteY16" fmla="*/ 11438 h 1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59" h="15732">
                  <a:moveTo>
                    <a:pt x="2821" y="1845"/>
                  </a:moveTo>
                  <a:cubicBezTo>
                    <a:pt x="1211" y="3205"/>
                    <a:pt x="208" y="5102"/>
                    <a:pt x="29" y="7178"/>
                  </a:cubicBezTo>
                  <a:cubicBezTo>
                    <a:pt x="-149" y="9254"/>
                    <a:pt x="495" y="11330"/>
                    <a:pt x="1855" y="12941"/>
                  </a:cubicBezTo>
                  <a:lnTo>
                    <a:pt x="1855" y="12941"/>
                  </a:lnTo>
                  <a:cubicBezTo>
                    <a:pt x="3394" y="14802"/>
                    <a:pt x="5649" y="15733"/>
                    <a:pt x="7904" y="15733"/>
                  </a:cubicBezTo>
                  <a:cubicBezTo>
                    <a:pt x="9694" y="15733"/>
                    <a:pt x="11484" y="15124"/>
                    <a:pt x="12951" y="13907"/>
                  </a:cubicBezTo>
                  <a:cubicBezTo>
                    <a:pt x="16279" y="11115"/>
                    <a:pt x="16709" y="6140"/>
                    <a:pt x="13917" y="2775"/>
                  </a:cubicBezTo>
                  <a:cubicBezTo>
                    <a:pt x="11090" y="-517"/>
                    <a:pt x="6115" y="-947"/>
                    <a:pt x="2821" y="1845"/>
                  </a:cubicBezTo>
                  <a:close/>
                  <a:moveTo>
                    <a:pt x="10839" y="11438"/>
                  </a:moveTo>
                  <a:cubicBezTo>
                    <a:pt x="8871" y="13084"/>
                    <a:pt x="5936" y="12834"/>
                    <a:pt x="4289" y="10865"/>
                  </a:cubicBezTo>
                  <a:cubicBezTo>
                    <a:pt x="2642" y="8896"/>
                    <a:pt x="2893" y="5961"/>
                    <a:pt x="4862" y="4315"/>
                  </a:cubicBezTo>
                  <a:cubicBezTo>
                    <a:pt x="5721" y="3563"/>
                    <a:pt x="6795" y="3205"/>
                    <a:pt x="7869" y="3205"/>
                  </a:cubicBezTo>
                  <a:cubicBezTo>
                    <a:pt x="9192" y="3205"/>
                    <a:pt x="10517" y="3778"/>
                    <a:pt x="11448" y="4852"/>
                  </a:cubicBezTo>
                  <a:lnTo>
                    <a:pt x="6651" y="8896"/>
                  </a:lnTo>
                  <a:lnTo>
                    <a:pt x="11448" y="4852"/>
                  </a:lnTo>
                  <a:cubicBezTo>
                    <a:pt x="12235" y="5782"/>
                    <a:pt x="12628" y="7035"/>
                    <a:pt x="12521" y="8252"/>
                  </a:cubicBezTo>
                  <a:cubicBezTo>
                    <a:pt x="12379" y="9505"/>
                    <a:pt x="11769" y="10650"/>
                    <a:pt x="10839" y="11438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534">
              <a:extLst>
                <a:ext uri="{FF2B5EF4-FFF2-40B4-BE49-F238E27FC236}">
                  <a16:creationId xmlns:a16="http://schemas.microsoft.com/office/drawing/2014/main" id="{DA36C374-2BD1-4622-94D4-BAC042213F57}"/>
                </a:ext>
              </a:extLst>
            </p:cNvPr>
            <p:cNvSpPr/>
            <p:nvPr/>
          </p:nvSpPr>
          <p:spPr>
            <a:xfrm>
              <a:off x="9573689" y="5808561"/>
              <a:ext cx="15717" cy="15691"/>
            </a:xfrm>
            <a:custGeom>
              <a:avLst/>
              <a:gdLst>
                <a:gd name="connsiteX0" fmla="*/ 11801 w 15717"/>
                <a:gd name="connsiteY0" fmla="*/ 1052 h 15691"/>
                <a:gd name="connsiteX1" fmla="*/ 5824 w 15717"/>
                <a:gd name="connsiteY1" fmla="*/ 265 h 15691"/>
                <a:gd name="connsiteX2" fmla="*/ 1063 w 15717"/>
                <a:gd name="connsiteY2" fmla="*/ 3916 h 15691"/>
                <a:gd name="connsiteX3" fmla="*/ 3927 w 15717"/>
                <a:gd name="connsiteY3" fmla="*/ 14654 h 15691"/>
                <a:gd name="connsiteX4" fmla="*/ 3927 w 15717"/>
                <a:gd name="connsiteY4" fmla="*/ 14654 h 15691"/>
                <a:gd name="connsiteX5" fmla="*/ 7828 w 15717"/>
                <a:gd name="connsiteY5" fmla="*/ 15692 h 15691"/>
                <a:gd name="connsiteX6" fmla="*/ 14665 w 15717"/>
                <a:gd name="connsiteY6" fmla="*/ 11755 h 15691"/>
                <a:gd name="connsiteX7" fmla="*/ 15452 w 15717"/>
                <a:gd name="connsiteY7" fmla="*/ 5777 h 15691"/>
                <a:gd name="connsiteX8" fmla="*/ 11801 w 15717"/>
                <a:gd name="connsiteY8" fmla="*/ 1052 h 15691"/>
                <a:gd name="connsiteX9" fmla="*/ 11909 w 15717"/>
                <a:gd name="connsiteY9" fmla="*/ 10180 h 15691"/>
                <a:gd name="connsiteX10" fmla="*/ 9081 w 15717"/>
                <a:gd name="connsiteY10" fmla="*/ 12363 h 15691"/>
                <a:gd name="connsiteX11" fmla="*/ 5537 w 15717"/>
                <a:gd name="connsiteY11" fmla="*/ 11898 h 15691"/>
                <a:gd name="connsiteX12" fmla="*/ 3354 w 15717"/>
                <a:gd name="connsiteY12" fmla="*/ 9070 h 15691"/>
                <a:gd name="connsiteX13" fmla="*/ 3819 w 15717"/>
                <a:gd name="connsiteY13" fmla="*/ 5527 h 15691"/>
                <a:gd name="connsiteX14" fmla="*/ 7864 w 15717"/>
                <a:gd name="connsiteY14" fmla="*/ 3236 h 15691"/>
                <a:gd name="connsiteX15" fmla="*/ 10155 w 15717"/>
                <a:gd name="connsiteY15" fmla="*/ 3844 h 15691"/>
                <a:gd name="connsiteX16" fmla="*/ 7041 w 15717"/>
                <a:gd name="connsiteY16" fmla="*/ 9285 h 15691"/>
                <a:gd name="connsiteX17" fmla="*/ 10191 w 15717"/>
                <a:gd name="connsiteY17" fmla="*/ 3844 h 15691"/>
                <a:gd name="connsiteX18" fmla="*/ 11909 w 15717"/>
                <a:gd name="connsiteY18" fmla="*/ 10180 h 1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17" h="15691">
                  <a:moveTo>
                    <a:pt x="11801" y="1052"/>
                  </a:moveTo>
                  <a:cubicBezTo>
                    <a:pt x="9976" y="15"/>
                    <a:pt x="7864" y="-272"/>
                    <a:pt x="5824" y="265"/>
                  </a:cubicBezTo>
                  <a:cubicBezTo>
                    <a:pt x="3783" y="802"/>
                    <a:pt x="2101" y="2126"/>
                    <a:pt x="1063" y="3916"/>
                  </a:cubicBezTo>
                  <a:cubicBezTo>
                    <a:pt x="-1120" y="7674"/>
                    <a:pt x="168" y="12507"/>
                    <a:pt x="3927" y="14654"/>
                  </a:cubicBezTo>
                  <a:lnTo>
                    <a:pt x="3927" y="14654"/>
                  </a:lnTo>
                  <a:cubicBezTo>
                    <a:pt x="5144" y="15370"/>
                    <a:pt x="6504" y="15692"/>
                    <a:pt x="7828" y="15692"/>
                  </a:cubicBezTo>
                  <a:cubicBezTo>
                    <a:pt x="10549" y="15692"/>
                    <a:pt x="13197" y="14296"/>
                    <a:pt x="14665" y="11755"/>
                  </a:cubicBezTo>
                  <a:cubicBezTo>
                    <a:pt x="15703" y="9929"/>
                    <a:pt x="15989" y="7817"/>
                    <a:pt x="15452" y="5777"/>
                  </a:cubicBezTo>
                  <a:cubicBezTo>
                    <a:pt x="14915" y="3809"/>
                    <a:pt x="13627" y="2091"/>
                    <a:pt x="11801" y="1052"/>
                  </a:cubicBezTo>
                  <a:close/>
                  <a:moveTo>
                    <a:pt x="11909" y="10180"/>
                  </a:moveTo>
                  <a:cubicBezTo>
                    <a:pt x="11300" y="11254"/>
                    <a:pt x="10262" y="12041"/>
                    <a:pt x="9081" y="12363"/>
                  </a:cubicBezTo>
                  <a:cubicBezTo>
                    <a:pt x="7900" y="12685"/>
                    <a:pt x="6611" y="12507"/>
                    <a:pt x="5537" y="11898"/>
                  </a:cubicBezTo>
                  <a:cubicBezTo>
                    <a:pt x="4464" y="11289"/>
                    <a:pt x="3676" y="10252"/>
                    <a:pt x="3354" y="9070"/>
                  </a:cubicBezTo>
                  <a:cubicBezTo>
                    <a:pt x="3032" y="7889"/>
                    <a:pt x="3211" y="6601"/>
                    <a:pt x="3819" y="5527"/>
                  </a:cubicBezTo>
                  <a:cubicBezTo>
                    <a:pt x="4678" y="4059"/>
                    <a:pt x="6254" y="3236"/>
                    <a:pt x="7864" y="3236"/>
                  </a:cubicBezTo>
                  <a:cubicBezTo>
                    <a:pt x="8652" y="3236"/>
                    <a:pt x="9439" y="3451"/>
                    <a:pt x="10155" y="3844"/>
                  </a:cubicBezTo>
                  <a:lnTo>
                    <a:pt x="7041" y="9285"/>
                  </a:lnTo>
                  <a:lnTo>
                    <a:pt x="10191" y="3844"/>
                  </a:lnTo>
                  <a:cubicBezTo>
                    <a:pt x="12410" y="5133"/>
                    <a:pt x="13162" y="7961"/>
                    <a:pt x="11909" y="10180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35">
              <a:extLst>
                <a:ext uri="{FF2B5EF4-FFF2-40B4-BE49-F238E27FC236}">
                  <a16:creationId xmlns:a16="http://schemas.microsoft.com/office/drawing/2014/main" id="{3DFCC2A2-CE3F-4CE7-B02A-F860D2CEF87D}"/>
                </a:ext>
              </a:extLst>
            </p:cNvPr>
            <p:cNvSpPr/>
            <p:nvPr/>
          </p:nvSpPr>
          <p:spPr>
            <a:xfrm>
              <a:off x="9593959" y="5752191"/>
              <a:ext cx="15737" cy="15759"/>
            </a:xfrm>
            <a:custGeom>
              <a:avLst/>
              <a:gdLst>
                <a:gd name="connsiteX0" fmla="*/ 14296 w 15737"/>
                <a:gd name="connsiteY0" fmla="*/ 3339 h 15759"/>
                <a:gd name="connsiteX1" fmla="*/ 9214 w 15737"/>
                <a:gd name="connsiteY1" fmla="*/ 117 h 15759"/>
                <a:gd name="connsiteX2" fmla="*/ 3343 w 15737"/>
                <a:gd name="connsiteY2" fmla="*/ 1442 h 15759"/>
                <a:gd name="connsiteX3" fmla="*/ 122 w 15737"/>
                <a:gd name="connsiteY3" fmla="*/ 6489 h 15759"/>
                <a:gd name="connsiteX4" fmla="*/ 1410 w 15737"/>
                <a:gd name="connsiteY4" fmla="*/ 12395 h 15759"/>
                <a:gd name="connsiteX5" fmla="*/ 6493 w 15737"/>
                <a:gd name="connsiteY5" fmla="*/ 15652 h 15759"/>
                <a:gd name="connsiteX6" fmla="*/ 6493 w 15737"/>
                <a:gd name="connsiteY6" fmla="*/ 15652 h 15759"/>
                <a:gd name="connsiteX7" fmla="*/ 7853 w 15737"/>
                <a:gd name="connsiteY7" fmla="*/ 15759 h 15759"/>
                <a:gd name="connsiteX8" fmla="*/ 15620 w 15737"/>
                <a:gd name="connsiteY8" fmla="*/ 9245 h 15759"/>
                <a:gd name="connsiteX9" fmla="*/ 14296 w 15737"/>
                <a:gd name="connsiteY9" fmla="*/ 3339 h 15759"/>
                <a:gd name="connsiteX10" fmla="*/ 10538 w 15737"/>
                <a:gd name="connsiteY10" fmla="*/ 11643 h 15759"/>
                <a:gd name="connsiteX11" fmla="*/ 7066 w 15737"/>
                <a:gd name="connsiteY11" fmla="*/ 12431 h 15759"/>
                <a:gd name="connsiteX12" fmla="*/ 4059 w 15737"/>
                <a:gd name="connsiteY12" fmla="*/ 10533 h 15759"/>
                <a:gd name="connsiteX13" fmla="*/ 3272 w 15737"/>
                <a:gd name="connsiteY13" fmla="*/ 7026 h 15759"/>
                <a:gd name="connsiteX14" fmla="*/ 7853 w 15737"/>
                <a:gd name="connsiteY14" fmla="*/ 3196 h 15759"/>
                <a:gd name="connsiteX15" fmla="*/ 8641 w 15737"/>
                <a:gd name="connsiteY15" fmla="*/ 3267 h 15759"/>
                <a:gd name="connsiteX16" fmla="*/ 7567 w 15737"/>
                <a:gd name="connsiteY16" fmla="*/ 9424 h 15759"/>
                <a:gd name="connsiteX17" fmla="*/ 8641 w 15737"/>
                <a:gd name="connsiteY17" fmla="*/ 3267 h 15759"/>
                <a:gd name="connsiteX18" fmla="*/ 11648 w 15737"/>
                <a:gd name="connsiteY18" fmla="*/ 5200 h 15759"/>
                <a:gd name="connsiteX19" fmla="*/ 12399 w 15737"/>
                <a:gd name="connsiteY19" fmla="*/ 8672 h 15759"/>
                <a:gd name="connsiteX20" fmla="*/ 10538 w 15737"/>
                <a:gd name="connsiteY20" fmla="*/ 11643 h 1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37" h="15759">
                  <a:moveTo>
                    <a:pt x="14296" y="3339"/>
                  </a:moveTo>
                  <a:cubicBezTo>
                    <a:pt x="13079" y="1621"/>
                    <a:pt x="11289" y="475"/>
                    <a:pt x="9214" y="117"/>
                  </a:cubicBezTo>
                  <a:cubicBezTo>
                    <a:pt x="7138" y="-240"/>
                    <a:pt x="5061" y="225"/>
                    <a:pt x="3343" y="1442"/>
                  </a:cubicBezTo>
                  <a:cubicBezTo>
                    <a:pt x="1625" y="2659"/>
                    <a:pt x="480" y="4449"/>
                    <a:pt x="122" y="6489"/>
                  </a:cubicBezTo>
                  <a:cubicBezTo>
                    <a:pt x="-236" y="8565"/>
                    <a:pt x="194" y="10641"/>
                    <a:pt x="1410" y="12395"/>
                  </a:cubicBezTo>
                  <a:cubicBezTo>
                    <a:pt x="2628" y="14113"/>
                    <a:pt x="4417" y="15294"/>
                    <a:pt x="6493" y="15652"/>
                  </a:cubicBezTo>
                  <a:lnTo>
                    <a:pt x="6493" y="15652"/>
                  </a:lnTo>
                  <a:cubicBezTo>
                    <a:pt x="6958" y="15723"/>
                    <a:pt x="7388" y="15759"/>
                    <a:pt x="7853" y="15759"/>
                  </a:cubicBezTo>
                  <a:cubicBezTo>
                    <a:pt x="11576" y="15759"/>
                    <a:pt x="14940" y="13075"/>
                    <a:pt x="15620" y="9245"/>
                  </a:cubicBezTo>
                  <a:cubicBezTo>
                    <a:pt x="15978" y="7133"/>
                    <a:pt x="15513" y="5057"/>
                    <a:pt x="14296" y="3339"/>
                  </a:cubicBezTo>
                  <a:close/>
                  <a:moveTo>
                    <a:pt x="10538" y="11643"/>
                  </a:moveTo>
                  <a:cubicBezTo>
                    <a:pt x="9535" y="12359"/>
                    <a:pt x="8283" y="12609"/>
                    <a:pt x="7066" y="12431"/>
                  </a:cubicBezTo>
                  <a:cubicBezTo>
                    <a:pt x="5849" y="12216"/>
                    <a:pt x="4775" y="11536"/>
                    <a:pt x="4059" y="10533"/>
                  </a:cubicBezTo>
                  <a:cubicBezTo>
                    <a:pt x="3343" y="9531"/>
                    <a:pt x="3057" y="8243"/>
                    <a:pt x="3272" y="7026"/>
                  </a:cubicBezTo>
                  <a:cubicBezTo>
                    <a:pt x="3666" y="4771"/>
                    <a:pt x="5634" y="3196"/>
                    <a:pt x="7853" y="3196"/>
                  </a:cubicBezTo>
                  <a:cubicBezTo>
                    <a:pt x="8104" y="3196"/>
                    <a:pt x="8391" y="3231"/>
                    <a:pt x="8641" y="3267"/>
                  </a:cubicBezTo>
                  <a:lnTo>
                    <a:pt x="7567" y="9424"/>
                  </a:lnTo>
                  <a:lnTo>
                    <a:pt x="8641" y="3267"/>
                  </a:lnTo>
                  <a:cubicBezTo>
                    <a:pt x="9858" y="3482"/>
                    <a:pt x="10932" y="4162"/>
                    <a:pt x="11648" y="5200"/>
                  </a:cubicBezTo>
                  <a:cubicBezTo>
                    <a:pt x="12363" y="6203"/>
                    <a:pt x="12614" y="7491"/>
                    <a:pt x="12399" y="8672"/>
                  </a:cubicBezTo>
                  <a:cubicBezTo>
                    <a:pt x="12256" y="9854"/>
                    <a:pt x="11540" y="10963"/>
                    <a:pt x="10538" y="11643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36">
              <a:extLst>
                <a:ext uri="{FF2B5EF4-FFF2-40B4-BE49-F238E27FC236}">
                  <a16:creationId xmlns:a16="http://schemas.microsoft.com/office/drawing/2014/main" id="{7F98AD2F-0787-448F-BA3F-E99D1F11A099}"/>
                </a:ext>
              </a:extLst>
            </p:cNvPr>
            <p:cNvSpPr/>
            <p:nvPr/>
          </p:nvSpPr>
          <p:spPr>
            <a:xfrm>
              <a:off x="9593672" y="5692261"/>
              <a:ext cx="15757" cy="15734"/>
            </a:xfrm>
            <a:custGeom>
              <a:avLst/>
              <a:gdLst>
                <a:gd name="connsiteX0" fmla="*/ 3379 w 15757"/>
                <a:gd name="connsiteY0" fmla="*/ 14304 h 15734"/>
                <a:gd name="connsiteX1" fmla="*/ 7889 w 15757"/>
                <a:gd name="connsiteY1" fmla="*/ 15735 h 15734"/>
                <a:gd name="connsiteX2" fmla="*/ 9249 w 15757"/>
                <a:gd name="connsiteY2" fmla="*/ 15628 h 15734"/>
                <a:gd name="connsiteX3" fmla="*/ 14332 w 15757"/>
                <a:gd name="connsiteY3" fmla="*/ 12371 h 15734"/>
                <a:gd name="connsiteX4" fmla="*/ 15621 w 15757"/>
                <a:gd name="connsiteY4" fmla="*/ 6500 h 15734"/>
                <a:gd name="connsiteX5" fmla="*/ 6493 w 15757"/>
                <a:gd name="connsiteY5" fmla="*/ 129 h 15734"/>
                <a:gd name="connsiteX6" fmla="*/ 1411 w 15757"/>
                <a:gd name="connsiteY6" fmla="*/ 3386 h 15734"/>
                <a:gd name="connsiteX7" fmla="*/ 122 w 15757"/>
                <a:gd name="connsiteY7" fmla="*/ 9257 h 15734"/>
                <a:gd name="connsiteX8" fmla="*/ 3379 w 15757"/>
                <a:gd name="connsiteY8" fmla="*/ 14304 h 15734"/>
                <a:gd name="connsiteX9" fmla="*/ 4095 w 15757"/>
                <a:gd name="connsiteY9" fmla="*/ 5176 h 15734"/>
                <a:gd name="connsiteX10" fmla="*/ 7101 w 15757"/>
                <a:gd name="connsiteY10" fmla="*/ 3243 h 15734"/>
                <a:gd name="connsiteX11" fmla="*/ 10573 w 15757"/>
                <a:gd name="connsiteY11" fmla="*/ 4030 h 15734"/>
                <a:gd name="connsiteX12" fmla="*/ 12470 w 15757"/>
                <a:gd name="connsiteY12" fmla="*/ 7002 h 15734"/>
                <a:gd name="connsiteX13" fmla="*/ 11719 w 15757"/>
                <a:gd name="connsiteY13" fmla="*/ 10509 h 15734"/>
                <a:gd name="connsiteX14" fmla="*/ 8713 w 15757"/>
                <a:gd name="connsiteY14" fmla="*/ 12442 h 15734"/>
                <a:gd name="connsiteX15" fmla="*/ 8175 w 15757"/>
                <a:gd name="connsiteY15" fmla="*/ 9435 h 15734"/>
                <a:gd name="connsiteX16" fmla="*/ 8713 w 15757"/>
                <a:gd name="connsiteY16" fmla="*/ 12442 h 15734"/>
                <a:gd name="connsiteX17" fmla="*/ 8713 w 15757"/>
                <a:gd name="connsiteY17" fmla="*/ 12442 h 15734"/>
                <a:gd name="connsiteX18" fmla="*/ 3344 w 15757"/>
                <a:gd name="connsiteY18" fmla="*/ 8648 h 15734"/>
                <a:gd name="connsiteX19" fmla="*/ 4095 w 15757"/>
                <a:gd name="connsiteY19" fmla="*/ 5176 h 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57" h="15734">
                  <a:moveTo>
                    <a:pt x="3379" y="14304"/>
                  </a:moveTo>
                  <a:cubicBezTo>
                    <a:pt x="4703" y="15234"/>
                    <a:pt x="6278" y="15735"/>
                    <a:pt x="7889" y="15735"/>
                  </a:cubicBezTo>
                  <a:cubicBezTo>
                    <a:pt x="8354" y="15735"/>
                    <a:pt x="8819" y="15699"/>
                    <a:pt x="9249" y="15628"/>
                  </a:cubicBezTo>
                  <a:cubicBezTo>
                    <a:pt x="11326" y="15270"/>
                    <a:pt x="13115" y="14124"/>
                    <a:pt x="14332" y="12371"/>
                  </a:cubicBezTo>
                  <a:cubicBezTo>
                    <a:pt x="15549" y="10653"/>
                    <a:pt x="16014" y="8576"/>
                    <a:pt x="15621" y="6500"/>
                  </a:cubicBezTo>
                  <a:cubicBezTo>
                    <a:pt x="14869" y="2241"/>
                    <a:pt x="10788" y="-658"/>
                    <a:pt x="6493" y="129"/>
                  </a:cubicBezTo>
                  <a:cubicBezTo>
                    <a:pt x="4417" y="487"/>
                    <a:pt x="2627" y="1633"/>
                    <a:pt x="1411" y="3386"/>
                  </a:cubicBezTo>
                  <a:cubicBezTo>
                    <a:pt x="193" y="5104"/>
                    <a:pt x="-236" y="7216"/>
                    <a:pt x="122" y="9257"/>
                  </a:cubicBezTo>
                  <a:cubicBezTo>
                    <a:pt x="516" y="11297"/>
                    <a:pt x="1661" y="13086"/>
                    <a:pt x="3379" y="14304"/>
                  </a:cubicBezTo>
                  <a:close/>
                  <a:moveTo>
                    <a:pt x="4095" y="5176"/>
                  </a:moveTo>
                  <a:cubicBezTo>
                    <a:pt x="4811" y="4174"/>
                    <a:pt x="5885" y="3458"/>
                    <a:pt x="7101" y="3243"/>
                  </a:cubicBezTo>
                  <a:cubicBezTo>
                    <a:pt x="8319" y="3029"/>
                    <a:pt x="9572" y="3315"/>
                    <a:pt x="10573" y="4030"/>
                  </a:cubicBezTo>
                  <a:cubicBezTo>
                    <a:pt x="11575" y="4747"/>
                    <a:pt x="12292" y="5820"/>
                    <a:pt x="12470" y="7002"/>
                  </a:cubicBezTo>
                  <a:cubicBezTo>
                    <a:pt x="12685" y="8218"/>
                    <a:pt x="12399" y="9471"/>
                    <a:pt x="11719" y="10509"/>
                  </a:cubicBezTo>
                  <a:cubicBezTo>
                    <a:pt x="11039" y="11547"/>
                    <a:pt x="9929" y="12227"/>
                    <a:pt x="8713" y="12442"/>
                  </a:cubicBezTo>
                  <a:lnTo>
                    <a:pt x="8175" y="9435"/>
                  </a:lnTo>
                  <a:lnTo>
                    <a:pt x="8713" y="12442"/>
                  </a:lnTo>
                  <a:cubicBezTo>
                    <a:pt x="8713" y="12442"/>
                    <a:pt x="8713" y="12442"/>
                    <a:pt x="8713" y="12442"/>
                  </a:cubicBezTo>
                  <a:cubicBezTo>
                    <a:pt x="6206" y="12908"/>
                    <a:pt x="3773" y="11189"/>
                    <a:pt x="3344" y="8648"/>
                  </a:cubicBezTo>
                  <a:cubicBezTo>
                    <a:pt x="3129" y="7431"/>
                    <a:pt x="3415" y="6178"/>
                    <a:pt x="4095" y="5176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37">
              <a:extLst>
                <a:ext uri="{FF2B5EF4-FFF2-40B4-BE49-F238E27FC236}">
                  <a16:creationId xmlns:a16="http://schemas.microsoft.com/office/drawing/2014/main" id="{EC3FCB13-2457-4939-B2FC-0DFC878E8FBD}"/>
                </a:ext>
              </a:extLst>
            </p:cNvPr>
            <p:cNvSpPr/>
            <p:nvPr/>
          </p:nvSpPr>
          <p:spPr>
            <a:xfrm>
              <a:off x="9572984" y="5635965"/>
              <a:ext cx="15778" cy="15763"/>
            </a:xfrm>
            <a:custGeom>
              <a:avLst/>
              <a:gdLst>
                <a:gd name="connsiteX0" fmla="*/ 7889 w 15778"/>
                <a:gd name="connsiteY0" fmla="*/ 15764 h 15763"/>
                <a:gd name="connsiteX1" fmla="*/ 11826 w 15778"/>
                <a:gd name="connsiteY1" fmla="*/ 14725 h 15763"/>
                <a:gd name="connsiteX2" fmla="*/ 15513 w 15778"/>
                <a:gd name="connsiteY2" fmla="*/ 9929 h 15763"/>
                <a:gd name="connsiteX3" fmla="*/ 14726 w 15778"/>
                <a:gd name="connsiteY3" fmla="*/ 3952 h 15763"/>
                <a:gd name="connsiteX4" fmla="*/ 9929 w 15778"/>
                <a:gd name="connsiteY4" fmla="*/ 265 h 15763"/>
                <a:gd name="connsiteX5" fmla="*/ 3952 w 15778"/>
                <a:gd name="connsiteY5" fmla="*/ 1053 h 15763"/>
                <a:gd name="connsiteX6" fmla="*/ 265 w 15778"/>
                <a:gd name="connsiteY6" fmla="*/ 5849 h 15763"/>
                <a:gd name="connsiteX7" fmla="*/ 1052 w 15778"/>
                <a:gd name="connsiteY7" fmla="*/ 11826 h 15763"/>
                <a:gd name="connsiteX8" fmla="*/ 7889 w 15778"/>
                <a:gd name="connsiteY8" fmla="*/ 15764 h 15763"/>
                <a:gd name="connsiteX9" fmla="*/ 3379 w 15778"/>
                <a:gd name="connsiteY9" fmla="*/ 6708 h 15763"/>
                <a:gd name="connsiteX10" fmla="*/ 5562 w 15778"/>
                <a:gd name="connsiteY10" fmla="*/ 3880 h 15763"/>
                <a:gd name="connsiteX11" fmla="*/ 7889 w 15778"/>
                <a:gd name="connsiteY11" fmla="*/ 3272 h 15763"/>
                <a:gd name="connsiteX12" fmla="*/ 11934 w 15778"/>
                <a:gd name="connsiteY12" fmla="*/ 5598 h 15763"/>
                <a:gd name="connsiteX13" fmla="*/ 12399 w 15778"/>
                <a:gd name="connsiteY13" fmla="*/ 9142 h 15763"/>
                <a:gd name="connsiteX14" fmla="*/ 10252 w 15778"/>
                <a:gd name="connsiteY14" fmla="*/ 11970 h 15763"/>
                <a:gd name="connsiteX15" fmla="*/ 6708 w 15778"/>
                <a:gd name="connsiteY15" fmla="*/ 12435 h 15763"/>
                <a:gd name="connsiteX16" fmla="*/ 3880 w 15778"/>
                <a:gd name="connsiteY16" fmla="*/ 10287 h 15763"/>
                <a:gd name="connsiteX17" fmla="*/ 3379 w 15778"/>
                <a:gd name="connsiteY17" fmla="*/ 6708 h 1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778" h="15763">
                  <a:moveTo>
                    <a:pt x="7889" y="15764"/>
                  </a:moveTo>
                  <a:cubicBezTo>
                    <a:pt x="9213" y="15764"/>
                    <a:pt x="10574" y="15442"/>
                    <a:pt x="11826" y="14725"/>
                  </a:cubicBezTo>
                  <a:cubicBezTo>
                    <a:pt x="13652" y="13688"/>
                    <a:pt x="14941" y="11970"/>
                    <a:pt x="15513" y="9929"/>
                  </a:cubicBezTo>
                  <a:cubicBezTo>
                    <a:pt x="16050" y="7889"/>
                    <a:pt x="15764" y="5777"/>
                    <a:pt x="14726" y="3952"/>
                  </a:cubicBezTo>
                  <a:cubicBezTo>
                    <a:pt x="13688" y="2127"/>
                    <a:pt x="11970" y="838"/>
                    <a:pt x="9929" y="265"/>
                  </a:cubicBezTo>
                  <a:cubicBezTo>
                    <a:pt x="7889" y="-272"/>
                    <a:pt x="5777" y="14"/>
                    <a:pt x="3952" y="1053"/>
                  </a:cubicBezTo>
                  <a:cubicBezTo>
                    <a:pt x="2126" y="2091"/>
                    <a:pt x="837" y="3809"/>
                    <a:pt x="265" y="5849"/>
                  </a:cubicBezTo>
                  <a:cubicBezTo>
                    <a:pt x="-271" y="7889"/>
                    <a:pt x="14" y="10001"/>
                    <a:pt x="1052" y="11826"/>
                  </a:cubicBezTo>
                  <a:cubicBezTo>
                    <a:pt x="2520" y="14368"/>
                    <a:pt x="5169" y="15764"/>
                    <a:pt x="7889" y="15764"/>
                  </a:cubicBezTo>
                  <a:close/>
                  <a:moveTo>
                    <a:pt x="3379" y="6708"/>
                  </a:moveTo>
                  <a:cubicBezTo>
                    <a:pt x="3701" y="5527"/>
                    <a:pt x="4488" y="4489"/>
                    <a:pt x="5562" y="3880"/>
                  </a:cubicBezTo>
                  <a:cubicBezTo>
                    <a:pt x="6278" y="3451"/>
                    <a:pt x="7101" y="3272"/>
                    <a:pt x="7889" y="3272"/>
                  </a:cubicBezTo>
                  <a:cubicBezTo>
                    <a:pt x="9500" y="3272"/>
                    <a:pt x="11075" y="4095"/>
                    <a:pt x="11934" y="5598"/>
                  </a:cubicBezTo>
                  <a:cubicBezTo>
                    <a:pt x="12542" y="6672"/>
                    <a:pt x="12721" y="7961"/>
                    <a:pt x="12399" y="9142"/>
                  </a:cubicBezTo>
                  <a:cubicBezTo>
                    <a:pt x="12077" y="10323"/>
                    <a:pt x="11290" y="11361"/>
                    <a:pt x="10252" y="11970"/>
                  </a:cubicBezTo>
                  <a:cubicBezTo>
                    <a:pt x="9213" y="12578"/>
                    <a:pt x="7889" y="12757"/>
                    <a:pt x="6708" y="12435"/>
                  </a:cubicBezTo>
                  <a:cubicBezTo>
                    <a:pt x="5527" y="12113"/>
                    <a:pt x="4488" y="11325"/>
                    <a:pt x="3880" y="10287"/>
                  </a:cubicBezTo>
                  <a:cubicBezTo>
                    <a:pt x="3236" y="9178"/>
                    <a:pt x="3057" y="7889"/>
                    <a:pt x="3379" y="6708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38">
              <a:extLst>
                <a:ext uri="{FF2B5EF4-FFF2-40B4-BE49-F238E27FC236}">
                  <a16:creationId xmlns:a16="http://schemas.microsoft.com/office/drawing/2014/main" id="{42337B2D-682B-4625-9FE4-089CB0DBB7FE}"/>
                </a:ext>
              </a:extLst>
            </p:cNvPr>
            <p:cNvSpPr/>
            <p:nvPr/>
          </p:nvSpPr>
          <p:spPr>
            <a:xfrm>
              <a:off x="9534268" y="5590270"/>
              <a:ext cx="15752" cy="15714"/>
            </a:xfrm>
            <a:custGeom>
              <a:avLst/>
              <a:gdLst>
                <a:gd name="connsiteX0" fmla="*/ 7876 w 15752"/>
                <a:gd name="connsiteY0" fmla="*/ 15715 h 15714"/>
                <a:gd name="connsiteX1" fmla="*/ 13925 w 15752"/>
                <a:gd name="connsiteY1" fmla="*/ 12923 h 15714"/>
                <a:gd name="connsiteX2" fmla="*/ 13925 w 15752"/>
                <a:gd name="connsiteY2" fmla="*/ 12923 h 15714"/>
                <a:gd name="connsiteX3" fmla="*/ 12923 w 15752"/>
                <a:gd name="connsiteY3" fmla="*/ 1827 h 15714"/>
                <a:gd name="connsiteX4" fmla="*/ 1827 w 15752"/>
                <a:gd name="connsiteY4" fmla="*/ 2829 h 15714"/>
                <a:gd name="connsiteX5" fmla="*/ 2829 w 15752"/>
                <a:gd name="connsiteY5" fmla="*/ 13925 h 15714"/>
                <a:gd name="connsiteX6" fmla="*/ 7876 w 15752"/>
                <a:gd name="connsiteY6" fmla="*/ 15715 h 15714"/>
                <a:gd name="connsiteX7" fmla="*/ 4333 w 15752"/>
                <a:gd name="connsiteY7" fmla="*/ 4870 h 15714"/>
                <a:gd name="connsiteX8" fmla="*/ 9128 w 15752"/>
                <a:gd name="connsiteY8" fmla="*/ 8878 h 15714"/>
                <a:gd name="connsiteX9" fmla="*/ 4333 w 15752"/>
                <a:gd name="connsiteY9" fmla="*/ 4870 h 15714"/>
                <a:gd name="connsiteX10" fmla="*/ 10882 w 15752"/>
                <a:gd name="connsiteY10" fmla="*/ 4297 h 15714"/>
                <a:gd name="connsiteX11" fmla="*/ 11456 w 15752"/>
                <a:gd name="connsiteY11" fmla="*/ 10847 h 15714"/>
                <a:gd name="connsiteX12" fmla="*/ 4905 w 15752"/>
                <a:gd name="connsiteY12" fmla="*/ 11420 h 15714"/>
                <a:gd name="connsiteX13" fmla="*/ 4333 w 15752"/>
                <a:gd name="connsiteY13" fmla="*/ 4870 h 1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52" h="15714">
                  <a:moveTo>
                    <a:pt x="7876" y="15715"/>
                  </a:moveTo>
                  <a:cubicBezTo>
                    <a:pt x="10131" y="15715"/>
                    <a:pt x="12350" y="14748"/>
                    <a:pt x="13925" y="12923"/>
                  </a:cubicBezTo>
                  <a:lnTo>
                    <a:pt x="13925" y="12923"/>
                  </a:lnTo>
                  <a:cubicBezTo>
                    <a:pt x="16717" y="9594"/>
                    <a:pt x="16251" y="4619"/>
                    <a:pt x="12923" y="1827"/>
                  </a:cubicBezTo>
                  <a:cubicBezTo>
                    <a:pt x="9594" y="-965"/>
                    <a:pt x="4618" y="-499"/>
                    <a:pt x="1827" y="2829"/>
                  </a:cubicBezTo>
                  <a:cubicBezTo>
                    <a:pt x="-965" y="6158"/>
                    <a:pt x="-500" y="11133"/>
                    <a:pt x="2829" y="13925"/>
                  </a:cubicBezTo>
                  <a:cubicBezTo>
                    <a:pt x="4297" y="15106"/>
                    <a:pt x="6087" y="15715"/>
                    <a:pt x="7876" y="15715"/>
                  </a:cubicBezTo>
                  <a:close/>
                  <a:moveTo>
                    <a:pt x="4333" y="4870"/>
                  </a:moveTo>
                  <a:lnTo>
                    <a:pt x="9128" y="8878"/>
                  </a:lnTo>
                  <a:lnTo>
                    <a:pt x="4333" y="4870"/>
                  </a:lnTo>
                  <a:cubicBezTo>
                    <a:pt x="5979" y="2901"/>
                    <a:pt x="8914" y="2650"/>
                    <a:pt x="10882" y="4297"/>
                  </a:cubicBezTo>
                  <a:cubicBezTo>
                    <a:pt x="12851" y="5943"/>
                    <a:pt x="13102" y="8878"/>
                    <a:pt x="11456" y="10847"/>
                  </a:cubicBezTo>
                  <a:cubicBezTo>
                    <a:pt x="9809" y="12816"/>
                    <a:pt x="6874" y="13066"/>
                    <a:pt x="4905" y="11420"/>
                  </a:cubicBezTo>
                  <a:cubicBezTo>
                    <a:pt x="2936" y="9773"/>
                    <a:pt x="2686" y="6838"/>
                    <a:pt x="4333" y="4870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39">
              <a:extLst>
                <a:ext uri="{FF2B5EF4-FFF2-40B4-BE49-F238E27FC236}">
                  <a16:creationId xmlns:a16="http://schemas.microsoft.com/office/drawing/2014/main" id="{03E9729A-DE4C-40E3-9598-167944728727}"/>
                </a:ext>
              </a:extLst>
            </p:cNvPr>
            <p:cNvSpPr/>
            <p:nvPr/>
          </p:nvSpPr>
          <p:spPr>
            <a:xfrm>
              <a:off x="9482261" y="5560455"/>
              <a:ext cx="15769" cy="15750"/>
            </a:xfrm>
            <a:custGeom>
              <a:avLst/>
              <a:gdLst>
                <a:gd name="connsiteX0" fmla="*/ 5191 w 15769"/>
                <a:gd name="connsiteY0" fmla="*/ 15285 h 15750"/>
                <a:gd name="connsiteX1" fmla="*/ 7875 w 15769"/>
                <a:gd name="connsiteY1" fmla="*/ 15750 h 15750"/>
                <a:gd name="connsiteX2" fmla="*/ 15285 w 15769"/>
                <a:gd name="connsiteY2" fmla="*/ 10560 h 15750"/>
                <a:gd name="connsiteX3" fmla="*/ 10560 w 15769"/>
                <a:gd name="connsiteY3" fmla="*/ 466 h 15750"/>
                <a:gd name="connsiteX4" fmla="*/ 466 w 15769"/>
                <a:gd name="connsiteY4" fmla="*/ 5191 h 15750"/>
                <a:gd name="connsiteX5" fmla="*/ 5191 w 15769"/>
                <a:gd name="connsiteY5" fmla="*/ 15285 h 15750"/>
                <a:gd name="connsiteX6" fmla="*/ 3509 w 15769"/>
                <a:gd name="connsiteY6" fmla="*/ 6301 h 15750"/>
                <a:gd name="connsiteX7" fmla="*/ 7875 w 15769"/>
                <a:gd name="connsiteY7" fmla="*/ 3222 h 15750"/>
                <a:gd name="connsiteX8" fmla="*/ 9450 w 15769"/>
                <a:gd name="connsiteY8" fmla="*/ 3509 h 15750"/>
                <a:gd name="connsiteX9" fmla="*/ 12242 w 15769"/>
                <a:gd name="connsiteY9" fmla="*/ 9486 h 15750"/>
                <a:gd name="connsiteX10" fmla="*/ 6265 w 15769"/>
                <a:gd name="connsiteY10" fmla="*/ 12278 h 15750"/>
                <a:gd name="connsiteX11" fmla="*/ 3509 w 15769"/>
                <a:gd name="connsiteY11" fmla="*/ 6301 h 1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9" h="15750">
                  <a:moveTo>
                    <a:pt x="5191" y="15285"/>
                  </a:moveTo>
                  <a:cubicBezTo>
                    <a:pt x="6086" y="15607"/>
                    <a:pt x="6981" y="15750"/>
                    <a:pt x="7875" y="15750"/>
                  </a:cubicBezTo>
                  <a:cubicBezTo>
                    <a:pt x="11097" y="15750"/>
                    <a:pt x="14103" y="13781"/>
                    <a:pt x="15285" y="10560"/>
                  </a:cubicBezTo>
                  <a:cubicBezTo>
                    <a:pt x="16788" y="6480"/>
                    <a:pt x="14676" y="1934"/>
                    <a:pt x="10560" y="466"/>
                  </a:cubicBezTo>
                  <a:cubicBezTo>
                    <a:pt x="6480" y="-1001"/>
                    <a:pt x="1970" y="1111"/>
                    <a:pt x="466" y="5191"/>
                  </a:cubicBezTo>
                  <a:cubicBezTo>
                    <a:pt x="-1001" y="9271"/>
                    <a:pt x="1111" y="13817"/>
                    <a:pt x="5191" y="15285"/>
                  </a:cubicBezTo>
                  <a:close/>
                  <a:moveTo>
                    <a:pt x="3509" y="6301"/>
                  </a:moveTo>
                  <a:cubicBezTo>
                    <a:pt x="4189" y="4403"/>
                    <a:pt x="5978" y="3222"/>
                    <a:pt x="7875" y="3222"/>
                  </a:cubicBezTo>
                  <a:cubicBezTo>
                    <a:pt x="8412" y="3222"/>
                    <a:pt x="8949" y="3330"/>
                    <a:pt x="9450" y="3509"/>
                  </a:cubicBezTo>
                  <a:cubicBezTo>
                    <a:pt x="11849" y="4403"/>
                    <a:pt x="13101" y="7052"/>
                    <a:pt x="12242" y="9486"/>
                  </a:cubicBezTo>
                  <a:cubicBezTo>
                    <a:pt x="11383" y="11920"/>
                    <a:pt x="8699" y="13137"/>
                    <a:pt x="6265" y="12278"/>
                  </a:cubicBezTo>
                  <a:cubicBezTo>
                    <a:pt x="3866" y="11383"/>
                    <a:pt x="2614" y="8735"/>
                    <a:pt x="3509" y="6301"/>
                  </a:cubicBezTo>
                  <a:close/>
                </a:path>
              </a:pathLst>
            </a:custGeom>
            <a:grpFill/>
            <a:ln w="3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Freeform: Shape 1363">
            <a:extLst>
              <a:ext uri="{FF2B5EF4-FFF2-40B4-BE49-F238E27FC236}">
                <a16:creationId xmlns:a16="http://schemas.microsoft.com/office/drawing/2014/main" id="{5B84E07A-2896-4D75-BB81-ED0A55C632D7}"/>
              </a:ext>
            </a:extLst>
          </p:cNvPr>
          <p:cNvSpPr/>
          <p:nvPr/>
        </p:nvSpPr>
        <p:spPr>
          <a:xfrm>
            <a:off x="5794625" y="2868956"/>
            <a:ext cx="502516" cy="502292"/>
          </a:xfrm>
          <a:custGeom>
            <a:avLst/>
            <a:gdLst>
              <a:gd name="connsiteX0" fmla="*/ 376529 w 402282"/>
              <a:gd name="connsiteY0" fmla="*/ 241289 h 327909"/>
              <a:gd name="connsiteX1" fmla="*/ 303153 w 402282"/>
              <a:gd name="connsiteY1" fmla="*/ 205711 h 327909"/>
              <a:gd name="connsiteX2" fmla="*/ 303117 w 402282"/>
              <a:gd name="connsiteY2" fmla="*/ 205711 h 327909"/>
              <a:gd name="connsiteX3" fmla="*/ 238009 w 402282"/>
              <a:gd name="connsiteY3" fmla="*/ 174141 h 327909"/>
              <a:gd name="connsiteX4" fmla="*/ 239226 w 402282"/>
              <a:gd name="connsiteY4" fmla="*/ 165300 h 327909"/>
              <a:gd name="connsiteX5" fmla="*/ 237329 w 402282"/>
              <a:gd name="connsiteY5" fmla="*/ 154312 h 327909"/>
              <a:gd name="connsiteX6" fmla="*/ 376493 w 402282"/>
              <a:gd name="connsiteY6" fmla="*/ 86806 h 327909"/>
              <a:gd name="connsiteX7" fmla="*/ 399723 w 402282"/>
              <a:gd name="connsiteY7" fmla="*/ 60677 h 327909"/>
              <a:gd name="connsiteX8" fmla="*/ 397683 w 402282"/>
              <a:gd name="connsiteY8" fmla="*/ 25778 h 327909"/>
              <a:gd name="connsiteX9" fmla="*/ 371554 w 402282"/>
              <a:gd name="connsiteY9" fmla="*/ 2548 h 327909"/>
              <a:gd name="connsiteX10" fmla="*/ 336655 w 402282"/>
              <a:gd name="connsiteY10" fmla="*/ 4588 h 327909"/>
              <a:gd name="connsiteX11" fmla="*/ 298714 w 402282"/>
              <a:gd name="connsiteY11" fmla="*/ 22986 h 327909"/>
              <a:gd name="connsiteX12" fmla="*/ 277560 w 402282"/>
              <a:gd name="connsiteY12" fmla="*/ 83978 h 327909"/>
              <a:gd name="connsiteX13" fmla="*/ 277775 w 402282"/>
              <a:gd name="connsiteY13" fmla="*/ 84408 h 327909"/>
              <a:gd name="connsiteX14" fmla="*/ 294312 w 402282"/>
              <a:gd name="connsiteY14" fmla="*/ 112649 h 327909"/>
              <a:gd name="connsiteX15" fmla="*/ 231065 w 402282"/>
              <a:gd name="connsiteY15" fmla="*/ 143323 h 327909"/>
              <a:gd name="connsiteX16" fmla="*/ 205616 w 402282"/>
              <a:gd name="connsiteY16" fmla="*/ 131583 h 327909"/>
              <a:gd name="connsiteX17" fmla="*/ 178663 w 402282"/>
              <a:gd name="connsiteY17" fmla="*/ 145220 h 327909"/>
              <a:gd name="connsiteX18" fmla="*/ 9003 w 402282"/>
              <a:gd name="connsiteY18" fmla="*/ 62932 h 327909"/>
              <a:gd name="connsiteX19" fmla="*/ 627 w 402282"/>
              <a:gd name="connsiteY19" fmla="*/ 65831 h 327909"/>
              <a:gd name="connsiteX20" fmla="*/ 3527 w 402282"/>
              <a:gd name="connsiteY20" fmla="*/ 74207 h 327909"/>
              <a:gd name="connsiteX21" fmla="*/ 173223 w 402282"/>
              <a:gd name="connsiteY21" fmla="*/ 156495 h 327909"/>
              <a:gd name="connsiteX22" fmla="*/ 172042 w 402282"/>
              <a:gd name="connsiteY22" fmla="*/ 165157 h 327909"/>
              <a:gd name="connsiteX23" fmla="*/ 172686 w 402282"/>
              <a:gd name="connsiteY23" fmla="*/ 171600 h 327909"/>
              <a:gd name="connsiteX24" fmla="*/ 3527 w 402282"/>
              <a:gd name="connsiteY24" fmla="*/ 253638 h 327909"/>
              <a:gd name="connsiteX25" fmla="*/ 627 w 402282"/>
              <a:gd name="connsiteY25" fmla="*/ 262014 h 327909"/>
              <a:gd name="connsiteX26" fmla="*/ 6283 w 402282"/>
              <a:gd name="connsiteY26" fmla="*/ 265557 h 327909"/>
              <a:gd name="connsiteX27" fmla="*/ 9003 w 402282"/>
              <a:gd name="connsiteY27" fmla="*/ 264913 h 327909"/>
              <a:gd name="connsiteX28" fmla="*/ 177375 w 402282"/>
              <a:gd name="connsiteY28" fmla="*/ 183269 h 327909"/>
              <a:gd name="connsiteX29" fmla="*/ 205616 w 402282"/>
              <a:gd name="connsiteY29" fmla="*/ 198767 h 327909"/>
              <a:gd name="connsiteX30" fmla="*/ 232497 w 402282"/>
              <a:gd name="connsiteY30" fmla="*/ 185237 h 327909"/>
              <a:gd name="connsiteX31" fmla="*/ 292021 w 402282"/>
              <a:gd name="connsiteY31" fmla="*/ 214087 h 327909"/>
              <a:gd name="connsiteX32" fmla="*/ 277560 w 402282"/>
              <a:gd name="connsiteY32" fmla="*/ 243903 h 327909"/>
              <a:gd name="connsiteX33" fmla="*/ 298714 w 402282"/>
              <a:gd name="connsiteY33" fmla="*/ 304894 h 327909"/>
              <a:gd name="connsiteX34" fmla="*/ 336655 w 402282"/>
              <a:gd name="connsiteY34" fmla="*/ 323292 h 327909"/>
              <a:gd name="connsiteX35" fmla="*/ 356556 w 402282"/>
              <a:gd name="connsiteY35" fmla="*/ 327910 h 327909"/>
              <a:gd name="connsiteX36" fmla="*/ 371554 w 402282"/>
              <a:gd name="connsiteY36" fmla="*/ 325368 h 327909"/>
              <a:gd name="connsiteX37" fmla="*/ 397683 w 402282"/>
              <a:gd name="connsiteY37" fmla="*/ 302138 h 327909"/>
              <a:gd name="connsiteX38" fmla="*/ 399723 w 402282"/>
              <a:gd name="connsiteY38" fmla="*/ 267240 h 327909"/>
              <a:gd name="connsiteX39" fmla="*/ 376529 w 402282"/>
              <a:gd name="connsiteY39" fmla="*/ 241289 h 327909"/>
              <a:gd name="connsiteX40" fmla="*/ 288728 w 402282"/>
              <a:gd name="connsiteY40" fmla="*/ 78394 h 327909"/>
              <a:gd name="connsiteX41" fmla="*/ 304191 w 402282"/>
              <a:gd name="connsiteY41" fmla="*/ 34333 h 327909"/>
              <a:gd name="connsiteX42" fmla="*/ 342132 w 402282"/>
              <a:gd name="connsiteY42" fmla="*/ 15935 h 327909"/>
              <a:gd name="connsiteX43" fmla="*/ 367437 w 402282"/>
              <a:gd name="connsiteY43" fmla="*/ 14431 h 327909"/>
              <a:gd name="connsiteX44" fmla="*/ 386372 w 402282"/>
              <a:gd name="connsiteY44" fmla="*/ 31290 h 327909"/>
              <a:gd name="connsiteX45" fmla="*/ 387875 w 402282"/>
              <a:gd name="connsiteY45" fmla="*/ 56596 h 327909"/>
              <a:gd name="connsiteX46" fmla="*/ 371017 w 402282"/>
              <a:gd name="connsiteY46" fmla="*/ 75567 h 327909"/>
              <a:gd name="connsiteX47" fmla="*/ 305622 w 402282"/>
              <a:gd name="connsiteY47" fmla="*/ 107280 h 327909"/>
              <a:gd name="connsiteX48" fmla="*/ 288728 w 402282"/>
              <a:gd name="connsiteY48" fmla="*/ 78394 h 327909"/>
              <a:gd name="connsiteX49" fmla="*/ 205652 w 402282"/>
              <a:gd name="connsiteY49" fmla="*/ 186383 h 327909"/>
              <a:gd name="connsiteX50" fmla="*/ 184569 w 402282"/>
              <a:gd name="connsiteY50" fmla="*/ 165300 h 327909"/>
              <a:gd name="connsiteX51" fmla="*/ 205652 w 402282"/>
              <a:gd name="connsiteY51" fmla="*/ 144218 h 327909"/>
              <a:gd name="connsiteX52" fmla="*/ 226734 w 402282"/>
              <a:gd name="connsiteY52" fmla="*/ 165300 h 327909"/>
              <a:gd name="connsiteX53" fmla="*/ 205652 w 402282"/>
              <a:gd name="connsiteY53" fmla="*/ 186383 h 327909"/>
              <a:gd name="connsiteX54" fmla="*/ 386408 w 402282"/>
              <a:gd name="connsiteY54" fmla="*/ 296841 h 327909"/>
              <a:gd name="connsiteX55" fmla="*/ 367473 w 402282"/>
              <a:gd name="connsiteY55" fmla="*/ 313700 h 327909"/>
              <a:gd name="connsiteX56" fmla="*/ 342167 w 402282"/>
              <a:gd name="connsiteY56" fmla="*/ 312196 h 327909"/>
              <a:gd name="connsiteX57" fmla="*/ 304226 w 402282"/>
              <a:gd name="connsiteY57" fmla="*/ 293798 h 327909"/>
              <a:gd name="connsiteX58" fmla="*/ 288871 w 402282"/>
              <a:gd name="connsiteY58" fmla="*/ 249522 h 327909"/>
              <a:gd name="connsiteX59" fmla="*/ 303332 w 402282"/>
              <a:gd name="connsiteY59" fmla="*/ 219706 h 327909"/>
              <a:gd name="connsiteX60" fmla="*/ 371088 w 402282"/>
              <a:gd name="connsiteY60" fmla="*/ 252564 h 327909"/>
              <a:gd name="connsiteX61" fmla="*/ 387947 w 402282"/>
              <a:gd name="connsiteY61" fmla="*/ 271535 h 327909"/>
              <a:gd name="connsiteX62" fmla="*/ 386408 w 402282"/>
              <a:gd name="connsiteY62" fmla="*/ 296841 h 3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02282" h="327909">
                <a:moveTo>
                  <a:pt x="376529" y="241289"/>
                </a:moveTo>
                <a:lnTo>
                  <a:pt x="303153" y="205711"/>
                </a:lnTo>
                <a:cubicBezTo>
                  <a:pt x="303153" y="205711"/>
                  <a:pt x="303153" y="205711"/>
                  <a:pt x="303117" y="205711"/>
                </a:cubicBezTo>
                <a:lnTo>
                  <a:pt x="238009" y="174141"/>
                </a:lnTo>
                <a:cubicBezTo>
                  <a:pt x="238796" y="171314"/>
                  <a:pt x="239226" y="168379"/>
                  <a:pt x="239226" y="165300"/>
                </a:cubicBezTo>
                <a:cubicBezTo>
                  <a:pt x="239226" y="161435"/>
                  <a:pt x="238546" y="157748"/>
                  <a:pt x="237329" y="154312"/>
                </a:cubicBezTo>
                <a:lnTo>
                  <a:pt x="376493" y="86806"/>
                </a:lnTo>
                <a:cubicBezTo>
                  <a:pt x="387482" y="81473"/>
                  <a:pt x="395714" y="72202"/>
                  <a:pt x="399723" y="60677"/>
                </a:cubicBezTo>
                <a:cubicBezTo>
                  <a:pt x="403732" y="49151"/>
                  <a:pt x="402980" y="36766"/>
                  <a:pt x="397683" y="25778"/>
                </a:cubicBezTo>
                <a:cubicBezTo>
                  <a:pt x="392385" y="14790"/>
                  <a:pt x="383079" y="6557"/>
                  <a:pt x="371554" y="2548"/>
                </a:cubicBezTo>
                <a:cubicBezTo>
                  <a:pt x="360028" y="-1461"/>
                  <a:pt x="347644" y="-709"/>
                  <a:pt x="336655" y="4588"/>
                </a:cubicBezTo>
                <a:lnTo>
                  <a:pt x="298714" y="22986"/>
                </a:lnTo>
                <a:cubicBezTo>
                  <a:pt x="276057" y="33975"/>
                  <a:pt x="266572" y="61321"/>
                  <a:pt x="277560" y="83978"/>
                </a:cubicBezTo>
                <a:cubicBezTo>
                  <a:pt x="277632" y="84121"/>
                  <a:pt x="277704" y="84264"/>
                  <a:pt x="277775" y="84408"/>
                </a:cubicBezTo>
                <a:lnTo>
                  <a:pt x="294312" y="112649"/>
                </a:lnTo>
                <a:lnTo>
                  <a:pt x="231065" y="143323"/>
                </a:lnTo>
                <a:cubicBezTo>
                  <a:pt x="224908" y="136165"/>
                  <a:pt x="215781" y="131583"/>
                  <a:pt x="205616" y="131583"/>
                </a:cubicBezTo>
                <a:cubicBezTo>
                  <a:pt x="194556" y="131583"/>
                  <a:pt x="184784" y="136952"/>
                  <a:pt x="178663" y="145220"/>
                </a:cubicBezTo>
                <a:lnTo>
                  <a:pt x="9003" y="62932"/>
                </a:lnTo>
                <a:cubicBezTo>
                  <a:pt x="5889" y="61428"/>
                  <a:pt x="2131" y="62717"/>
                  <a:pt x="627" y="65831"/>
                </a:cubicBezTo>
                <a:cubicBezTo>
                  <a:pt x="-876" y="68945"/>
                  <a:pt x="413" y="72703"/>
                  <a:pt x="3527" y="74207"/>
                </a:cubicBezTo>
                <a:lnTo>
                  <a:pt x="173223" y="156495"/>
                </a:lnTo>
                <a:cubicBezTo>
                  <a:pt x="172471" y="159251"/>
                  <a:pt x="172042" y="162151"/>
                  <a:pt x="172042" y="165157"/>
                </a:cubicBezTo>
                <a:cubicBezTo>
                  <a:pt x="172042" y="167377"/>
                  <a:pt x="172256" y="169524"/>
                  <a:pt x="172686" y="171600"/>
                </a:cubicBezTo>
                <a:lnTo>
                  <a:pt x="3527" y="253638"/>
                </a:lnTo>
                <a:cubicBezTo>
                  <a:pt x="413" y="255141"/>
                  <a:pt x="-876" y="258900"/>
                  <a:pt x="627" y="262014"/>
                </a:cubicBezTo>
                <a:cubicBezTo>
                  <a:pt x="1701" y="264233"/>
                  <a:pt x="3956" y="265557"/>
                  <a:pt x="6283" y="265557"/>
                </a:cubicBezTo>
                <a:cubicBezTo>
                  <a:pt x="7213" y="265557"/>
                  <a:pt x="8144" y="265343"/>
                  <a:pt x="9003" y="264913"/>
                </a:cubicBezTo>
                <a:lnTo>
                  <a:pt x="177375" y="183269"/>
                </a:lnTo>
                <a:cubicBezTo>
                  <a:pt x="183352" y="192575"/>
                  <a:pt x="193768" y="198767"/>
                  <a:pt x="205616" y="198767"/>
                </a:cubicBezTo>
                <a:cubicBezTo>
                  <a:pt x="216604" y="198767"/>
                  <a:pt x="226340" y="193434"/>
                  <a:pt x="232497" y="185237"/>
                </a:cubicBezTo>
                <a:lnTo>
                  <a:pt x="292021" y="214087"/>
                </a:lnTo>
                <a:lnTo>
                  <a:pt x="277560" y="243903"/>
                </a:lnTo>
                <a:cubicBezTo>
                  <a:pt x="266572" y="266560"/>
                  <a:pt x="276057" y="293906"/>
                  <a:pt x="298714" y="304894"/>
                </a:cubicBezTo>
                <a:lnTo>
                  <a:pt x="336655" y="323292"/>
                </a:lnTo>
                <a:cubicBezTo>
                  <a:pt x="342955" y="326334"/>
                  <a:pt x="349720" y="327910"/>
                  <a:pt x="356556" y="327910"/>
                </a:cubicBezTo>
                <a:cubicBezTo>
                  <a:pt x="361603" y="327910"/>
                  <a:pt x="366650" y="327051"/>
                  <a:pt x="371554" y="325368"/>
                </a:cubicBezTo>
                <a:cubicBezTo>
                  <a:pt x="383079" y="321359"/>
                  <a:pt x="392350" y="313127"/>
                  <a:pt x="397683" y="302138"/>
                </a:cubicBezTo>
                <a:cubicBezTo>
                  <a:pt x="403016" y="291150"/>
                  <a:pt x="403732" y="278765"/>
                  <a:pt x="399723" y="267240"/>
                </a:cubicBezTo>
                <a:cubicBezTo>
                  <a:pt x="395750" y="255893"/>
                  <a:pt x="387517" y="246623"/>
                  <a:pt x="376529" y="241289"/>
                </a:cubicBezTo>
                <a:close/>
                <a:moveTo>
                  <a:pt x="288728" y="78394"/>
                </a:moveTo>
                <a:cubicBezTo>
                  <a:pt x="280925" y="62001"/>
                  <a:pt x="287833" y="42279"/>
                  <a:pt x="304191" y="34333"/>
                </a:cubicBezTo>
                <a:lnTo>
                  <a:pt x="342132" y="15935"/>
                </a:lnTo>
                <a:cubicBezTo>
                  <a:pt x="350078" y="12069"/>
                  <a:pt x="359098" y="11532"/>
                  <a:pt x="367437" y="14431"/>
                </a:cubicBezTo>
                <a:cubicBezTo>
                  <a:pt x="375813" y="17331"/>
                  <a:pt x="382542" y="23309"/>
                  <a:pt x="386372" y="31290"/>
                </a:cubicBezTo>
                <a:cubicBezTo>
                  <a:pt x="390238" y="39236"/>
                  <a:pt x="390775" y="48256"/>
                  <a:pt x="387875" y="56596"/>
                </a:cubicBezTo>
                <a:cubicBezTo>
                  <a:pt x="384976" y="64936"/>
                  <a:pt x="378999" y="71701"/>
                  <a:pt x="371017" y="75567"/>
                </a:cubicBezTo>
                <a:lnTo>
                  <a:pt x="305622" y="107280"/>
                </a:lnTo>
                <a:lnTo>
                  <a:pt x="288728" y="78394"/>
                </a:lnTo>
                <a:close/>
                <a:moveTo>
                  <a:pt x="205652" y="186383"/>
                </a:moveTo>
                <a:cubicBezTo>
                  <a:pt x="194019" y="186383"/>
                  <a:pt x="184569" y="176933"/>
                  <a:pt x="184569" y="165300"/>
                </a:cubicBezTo>
                <a:cubicBezTo>
                  <a:pt x="184569" y="153668"/>
                  <a:pt x="194019" y="144218"/>
                  <a:pt x="205652" y="144218"/>
                </a:cubicBezTo>
                <a:cubicBezTo>
                  <a:pt x="217284" y="144218"/>
                  <a:pt x="226734" y="153668"/>
                  <a:pt x="226734" y="165300"/>
                </a:cubicBezTo>
                <a:cubicBezTo>
                  <a:pt x="226734" y="176933"/>
                  <a:pt x="217249" y="186383"/>
                  <a:pt x="205652" y="186383"/>
                </a:cubicBezTo>
                <a:close/>
                <a:moveTo>
                  <a:pt x="386408" y="296841"/>
                </a:moveTo>
                <a:cubicBezTo>
                  <a:pt x="382542" y="304787"/>
                  <a:pt x="375813" y="310800"/>
                  <a:pt x="367473" y="313700"/>
                </a:cubicBezTo>
                <a:cubicBezTo>
                  <a:pt x="359098" y="316599"/>
                  <a:pt x="350113" y="316062"/>
                  <a:pt x="342167" y="312196"/>
                </a:cubicBezTo>
                <a:lnTo>
                  <a:pt x="304226" y="293798"/>
                </a:lnTo>
                <a:cubicBezTo>
                  <a:pt x="287797" y="285817"/>
                  <a:pt x="280889" y="265951"/>
                  <a:pt x="288871" y="249522"/>
                </a:cubicBezTo>
                <a:lnTo>
                  <a:pt x="303332" y="219706"/>
                </a:lnTo>
                <a:lnTo>
                  <a:pt x="371088" y="252564"/>
                </a:lnTo>
                <a:cubicBezTo>
                  <a:pt x="379034" y="256430"/>
                  <a:pt x="385048" y="263159"/>
                  <a:pt x="387947" y="271535"/>
                </a:cubicBezTo>
                <a:cubicBezTo>
                  <a:pt x="390846" y="279911"/>
                  <a:pt x="390274" y="288895"/>
                  <a:pt x="386408" y="296841"/>
                </a:cubicBezTo>
                <a:close/>
              </a:path>
            </a:pathLst>
          </a:custGeom>
          <a:solidFill>
            <a:schemeClr val="bg1"/>
          </a:solidFill>
          <a:ln w="35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1363">
            <a:extLst>
              <a:ext uri="{FF2B5EF4-FFF2-40B4-BE49-F238E27FC236}">
                <a16:creationId xmlns:a16="http://schemas.microsoft.com/office/drawing/2014/main" id="{5B84E07A-2896-4D75-BB81-ED0A55C632D7}"/>
              </a:ext>
            </a:extLst>
          </p:cNvPr>
          <p:cNvSpPr/>
          <p:nvPr/>
        </p:nvSpPr>
        <p:spPr>
          <a:xfrm>
            <a:off x="2277576" y="2868956"/>
            <a:ext cx="495667" cy="542001"/>
          </a:xfrm>
          <a:custGeom>
            <a:avLst/>
            <a:gdLst>
              <a:gd name="connsiteX0" fmla="*/ 376529 w 402282"/>
              <a:gd name="connsiteY0" fmla="*/ 241289 h 327909"/>
              <a:gd name="connsiteX1" fmla="*/ 303153 w 402282"/>
              <a:gd name="connsiteY1" fmla="*/ 205711 h 327909"/>
              <a:gd name="connsiteX2" fmla="*/ 303117 w 402282"/>
              <a:gd name="connsiteY2" fmla="*/ 205711 h 327909"/>
              <a:gd name="connsiteX3" fmla="*/ 238009 w 402282"/>
              <a:gd name="connsiteY3" fmla="*/ 174141 h 327909"/>
              <a:gd name="connsiteX4" fmla="*/ 239226 w 402282"/>
              <a:gd name="connsiteY4" fmla="*/ 165300 h 327909"/>
              <a:gd name="connsiteX5" fmla="*/ 237329 w 402282"/>
              <a:gd name="connsiteY5" fmla="*/ 154312 h 327909"/>
              <a:gd name="connsiteX6" fmla="*/ 376493 w 402282"/>
              <a:gd name="connsiteY6" fmla="*/ 86806 h 327909"/>
              <a:gd name="connsiteX7" fmla="*/ 399723 w 402282"/>
              <a:gd name="connsiteY7" fmla="*/ 60677 h 327909"/>
              <a:gd name="connsiteX8" fmla="*/ 397683 w 402282"/>
              <a:gd name="connsiteY8" fmla="*/ 25778 h 327909"/>
              <a:gd name="connsiteX9" fmla="*/ 371554 w 402282"/>
              <a:gd name="connsiteY9" fmla="*/ 2548 h 327909"/>
              <a:gd name="connsiteX10" fmla="*/ 336655 w 402282"/>
              <a:gd name="connsiteY10" fmla="*/ 4588 h 327909"/>
              <a:gd name="connsiteX11" fmla="*/ 298714 w 402282"/>
              <a:gd name="connsiteY11" fmla="*/ 22986 h 327909"/>
              <a:gd name="connsiteX12" fmla="*/ 277560 w 402282"/>
              <a:gd name="connsiteY12" fmla="*/ 83978 h 327909"/>
              <a:gd name="connsiteX13" fmla="*/ 277775 w 402282"/>
              <a:gd name="connsiteY13" fmla="*/ 84408 h 327909"/>
              <a:gd name="connsiteX14" fmla="*/ 294312 w 402282"/>
              <a:gd name="connsiteY14" fmla="*/ 112649 h 327909"/>
              <a:gd name="connsiteX15" fmla="*/ 231065 w 402282"/>
              <a:gd name="connsiteY15" fmla="*/ 143323 h 327909"/>
              <a:gd name="connsiteX16" fmla="*/ 205616 w 402282"/>
              <a:gd name="connsiteY16" fmla="*/ 131583 h 327909"/>
              <a:gd name="connsiteX17" fmla="*/ 178663 w 402282"/>
              <a:gd name="connsiteY17" fmla="*/ 145220 h 327909"/>
              <a:gd name="connsiteX18" fmla="*/ 9003 w 402282"/>
              <a:gd name="connsiteY18" fmla="*/ 62932 h 327909"/>
              <a:gd name="connsiteX19" fmla="*/ 627 w 402282"/>
              <a:gd name="connsiteY19" fmla="*/ 65831 h 327909"/>
              <a:gd name="connsiteX20" fmla="*/ 3527 w 402282"/>
              <a:gd name="connsiteY20" fmla="*/ 74207 h 327909"/>
              <a:gd name="connsiteX21" fmla="*/ 173223 w 402282"/>
              <a:gd name="connsiteY21" fmla="*/ 156495 h 327909"/>
              <a:gd name="connsiteX22" fmla="*/ 172042 w 402282"/>
              <a:gd name="connsiteY22" fmla="*/ 165157 h 327909"/>
              <a:gd name="connsiteX23" fmla="*/ 172686 w 402282"/>
              <a:gd name="connsiteY23" fmla="*/ 171600 h 327909"/>
              <a:gd name="connsiteX24" fmla="*/ 3527 w 402282"/>
              <a:gd name="connsiteY24" fmla="*/ 253638 h 327909"/>
              <a:gd name="connsiteX25" fmla="*/ 627 w 402282"/>
              <a:gd name="connsiteY25" fmla="*/ 262014 h 327909"/>
              <a:gd name="connsiteX26" fmla="*/ 6283 w 402282"/>
              <a:gd name="connsiteY26" fmla="*/ 265557 h 327909"/>
              <a:gd name="connsiteX27" fmla="*/ 9003 w 402282"/>
              <a:gd name="connsiteY27" fmla="*/ 264913 h 327909"/>
              <a:gd name="connsiteX28" fmla="*/ 177375 w 402282"/>
              <a:gd name="connsiteY28" fmla="*/ 183269 h 327909"/>
              <a:gd name="connsiteX29" fmla="*/ 205616 w 402282"/>
              <a:gd name="connsiteY29" fmla="*/ 198767 h 327909"/>
              <a:gd name="connsiteX30" fmla="*/ 232497 w 402282"/>
              <a:gd name="connsiteY30" fmla="*/ 185237 h 327909"/>
              <a:gd name="connsiteX31" fmla="*/ 292021 w 402282"/>
              <a:gd name="connsiteY31" fmla="*/ 214087 h 327909"/>
              <a:gd name="connsiteX32" fmla="*/ 277560 w 402282"/>
              <a:gd name="connsiteY32" fmla="*/ 243903 h 327909"/>
              <a:gd name="connsiteX33" fmla="*/ 298714 w 402282"/>
              <a:gd name="connsiteY33" fmla="*/ 304894 h 327909"/>
              <a:gd name="connsiteX34" fmla="*/ 336655 w 402282"/>
              <a:gd name="connsiteY34" fmla="*/ 323292 h 327909"/>
              <a:gd name="connsiteX35" fmla="*/ 356556 w 402282"/>
              <a:gd name="connsiteY35" fmla="*/ 327910 h 327909"/>
              <a:gd name="connsiteX36" fmla="*/ 371554 w 402282"/>
              <a:gd name="connsiteY36" fmla="*/ 325368 h 327909"/>
              <a:gd name="connsiteX37" fmla="*/ 397683 w 402282"/>
              <a:gd name="connsiteY37" fmla="*/ 302138 h 327909"/>
              <a:gd name="connsiteX38" fmla="*/ 399723 w 402282"/>
              <a:gd name="connsiteY38" fmla="*/ 267240 h 327909"/>
              <a:gd name="connsiteX39" fmla="*/ 376529 w 402282"/>
              <a:gd name="connsiteY39" fmla="*/ 241289 h 327909"/>
              <a:gd name="connsiteX40" fmla="*/ 288728 w 402282"/>
              <a:gd name="connsiteY40" fmla="*/ 78394 h 327909"/>
              <a:gd name="connsiteX41" fmla="*/ 304191 w 402282"/>
              <a:gd name="connsiteY41" fmla="*/ 34333 h 327909"/>
              <a:gd name="connsiteX42" fmla="*/ 342132 w 402282"/>
              <a:gd name="connsiteY42" fmla="*/ 15935 h 327909"/>
              <a:gd name="connsiteX43" fmla="*/ 367437 w 402282"/>
              <a:gd name="connsiteY43" fmla="*/ 14431 h 327909"/>
              <a:gd name="connsiteX44" fmla="*/ 386372 w 402282"/>
              <a:gd name="connsiteY44" fmla="*/ 31290 h 327909"/>
              <a:gd name="connsiteX45" fmla="*/ 387875 w 402282"/>
              <a:gd name="connsiteY45" fmla="*/ 56596 h 327909"/>
              <a:gd name="connsiteX46" fmla="*/ 371017 w 402282"/>
              <a:gd name="connsiteY46" fmla="*/ 75567 h 327909"/>
              <a:gd name="connsiteX47" fmla="*/ 305622 w 402282"/>
              <a:gd name="connsiteY47" fmla="*/ 107280 h 327909"/>
              <a:gd name="connsiteX48" fmla="*/ 288728 w 402282"/>
              <a:gd name="connsiteY48" fmla="*/ 78394 h 327909"/>
              <a:gd name="connsiteX49" fmla="*/ 205652 w 402282"/>
              <a:gd name="connsiteY49" fmla="*/ 186383 h 327909"/>
              <a:gd name="connsiteX50" fmla="*/ 184569 w 402282"/>
              <a:gd name="connsiteY50" fmla="*/ 165300 h 327909"/>
              <a:gd name="connsiteX51" fmla="*/ 205652 w 402282"/>
              <a:gd name="connsiteY51" fmla="*/ 144218 h 327909"/>
              <a:gd name="connsiteX52" fmla="*/ 226734 w 402282"/>
              <a:gd name="connsiteY52" fmla="*/ 165300 h 327909"/>
              <a:gd name="connsiteX53" fmla="*/ 205652 w 402282"/>
              <a:gd name="connsiteY53" fmla="*/ 186383 h 327909"/>
              <a:gd name="connsiteX54" fmla="*/ 386408 w 402282"/>
              <a:gd name="connsiteY54" fmla="*/ 296841 h 327909"/>
              <a:gd name="connsiteX55" fmla="*/ 367473 w 402282"/>
              <a:gd name="connsiteY55" fmla="*/ 313700 h 327909"/>
              <a:gd name="connsiteX56" fmla="*/ 342167 w 402282"/>
              <a:gd name="connsiteY56" fmla="*/ 312196 h 327909"/>
              <a:gd name="connsiteX57" fmla="*/ 304226 w 402282"/>
              <a:gd name="connsiteY57" fmla="*/ 293798 h 327909"/>
              <a:gd name="connsiteX58" fmla="*/ 288871 w 402282"/>
              <a:gd name="connsiteY58" fmla="*/ 249522 h 327909"/>
              <a:gd name="connsiteX59" fmla="*/ 303332 w 402282"/>
              <a:gd name="connsiteY59" fmla="*/ 219706 h 327909"/>
              <a:gd name="connsiteX60" fmla="*/ 371088 w 402282"/>
              <a:gd name="connsiteY60" fmla="*/ 252564 h 327909"/>
              <a:gd name="connsiteX61" fmla="*/ 387947 w 402282"/>
              <a:gd name="connsiteY61" fmla="*/ 271535 h 327909"/>
              <a:gd name="connsiteX62" fmla="*/ 386408 w 402282"/>
              <a:gd name="connsiteY62" fmla="*/ 296841 h 3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02282" h="327909">
                <a:moveTo>
                  <a:pt x="376529" y="241289"/>
                </a:moveTo>
                <a:lnTo>
                  <a:pt x="303153" y="205711"/>
                </a:lnTo>
                <a:cubicBezTo>
                  <a:pt x="303153" y="205711"/>
                  <a:pt x="303153" y="205711"/>
                  <a:pt x="303117" y="205711"/>
                </a:cubicBezTo>
                <a:lnTo>
                  <a:pt x="238009" y="174141"/>
                </a:lnTo>
                <a:cubicBezTo>
                  <a:pt x="238796" y="171314"/>
                  <a:pt x="239226" y="168379"/>
                  <a:pt x="239226" y="165300"/>
                </a:cubicBezTo>
                <a:cubicBezTo>
                  <a:pt x="239226" y="161435"/>
                  <a:pt x="238546" y="157748"/>
                  <a:pt x="237329" y="154312"/>
                </a:cubicBezTo>
                <a:lnTo>
                  <a:pt x="376493" y="86806"/>
                </a:lnTo>
                <a:cubicBezTo>
                  <a:pt x="387482" y="81473"/>
                  <a:pt x="395714" y="72202"/>
                  <a:pt x="399723" y="60677"/>
                </a:cubicBezTo>
                <a:cubicBezTo>
                  <a:pt x="403732" y="49151"/>
                  <a:pt x="402980" y="36766"/>
                  <a:pt x="397683" y="25778"/>
                </a:cubicBezTo>
                <a:cubicBezTo>
                  <a:pt x="392385" y="14790"/>
                  <a:pt x="383079" y="6557"/>
                  <a:pt x="371554" y="2548"/>
                </a:cubicBezTo>
                <a:cubicBezTo>
                  <a:pt x="360028" y="-1461"/>
                  <a:pt x="347644" y="-709"/>
                  <a:pt x="336655" y="4588"/>
                </a:cubicBezTo>
                <a:lnTo>
                  <a:pt x="298714" y="22986"/>
                </a:lnTo>
                <a:cubicBezTo>
                  <a:pt x="276057" y="33975"/>
                  <a:pt x="266572" y="61321"/>
                  <a:pt x="277560" y="83978"/>
                </a:cubicBezTo>
                <a:cubicBezTo>
                  <a:pt x="277632" y="84121"/>
                  <a:pt x="277704" y="84264"/>
                  <a:pt x="277775" y="84408"/>
                </a:cubicBezTo>
                <a:lnTo>
                  <a:pt x="294312" y="112649"/>
                </a:lnTo>
                <a:lnTo>
                  <a:pt x="231065" y="143323"/>
                </a:lnTo>
                <a:cubicBezTo>
                  <a:pt x="224908" y="136165"/>
                  <a:pt x="215781" y="131583"/>
                  <a:pt x="205616" y="131583"/>
                </a:cubicBezTo>
                <a:cubicBezTo>
                  <a:pt x="194556" y="131583"/>
                  <a:pt x="184784" y="136952"/>
                  <a:pt x="178663" y="145220"/>
                </a:cubicBezTo>
                <a:lnTo>
                  <a:pt x="9003" y="62932"/>
                </a:lnTo>
                <a:cubicBezTo>
                  <a:pt x="5889" y="61428"/>
                  <a:pt x="2131" y="62717"/>
                  <a:pt x="627" y="65831"/>
                </a:cubicBezTo>
                <a:cubicBezTo>
                  <a:pt x="-876" y="68945"/>
                  <a:pt x="413" y="72703"/>
                  <a:pt x="3527" y="74207"/>
                </a:cubicBezTo>
                <a:lnTo>
                  <a:pt x="173223" y="156495"/>
                </a:lnTo>
                <a:cubicBezTo>
                  <a:pt x="172471" y="159251"/>
                  <a:pt x="172042" y="162151"/>
                  <a:pt x="172042" y="165157"/>
                </a:cubicBezTo>
                <a:cubicBezTo>
                  <a:pt x="172042" y="167377"/>
                  <a:pt x="172256" y="169524"/>
                  <a:pt x="172686" y="171600"/>
                </a:cubicBezTo>
                <a:lnTo>
                  <a:pt x="3527" y="253638"/>
                </a:lnTo>
                <a:cubicBezTo>
                  <a:pt x="413" y="255141"/>
                  <a:pt x="-876" y="258900"/>
                  <a:pt x="627" y="262014"/>
                </a:cubicBezTo>
                <a:cubicBezTo>
                  <a:pt x="1701" y="264233"/>
                  <a:pt x="3956" y="265557"/>
                  <a:pt x="6283" y="265557"/>
                </a:cubicBezTo>
                <a:cubicBezTo>
                  <a:pt x="7213" y="265557"/>
                  <a:pt x="8144" y="265343"/>
                  <a:pt x="9003" y="264913"/>
                </a:cubicBezTo>
                <a:lnTo>
                  <a:pt x="177375" y="183269"/>
                </a:lnTo>
                <a:cubicBezTo>
                  <a:pt x="183352" y="192575"/>
                  <a:pt x="193768" y="198767"/>
                  <a:pt x="205616" y="198767"/>
                </a:cubicBezTo>
                <a:cubicBezTo>
                  <a:pt x="216604" y="198767"/>
                  <a:pt x="226340" y="193434"/>
                  <a:pt x="232497" y="185237"/>
                </a:cubicBezTo>
                <a:lnTo>
                  <a:pt x="292021" y="214087"/>
                </a:lnTo>
                <a:lnTo>
                  <a:pt x="277560" y="243903"/>
                </a:lnTo>
                <a:cubicBezTo>
                  <a:pt x="266572" y="266560"/>
                  <a:pt x="276057" y="293906"/>
                  <a:pt x="298714" y="304894"/>
                </a:cubicBezTo>
                <a:lnTo>
                  <a:pt x="336655" y="323292"/>
                </a:lnTo>
                <a:cubicBezTo>
                  <a:pt x="342955" y="326334"/>
                  <a:pt x="349720" y="327910"/>
                  <a:pt x="356556" y="327910"/>
                </a:cubicBezTo>
                <a:cubicBezTo>
                  <a:pt x="361603" y="327910"/>
                  <a:pt x="366650" y="327051"/>
                  <a:pt x="371554" y="325368"/>
                </a:cubicBezTo>
                <a:cubicBezTo>
                  <a:pt x="383079" y="321359"/>
                  <a:pt x="392350" y="313127"/>
                  <a:pt x="397683" y="302138"/>
                </a:cubicBezTo>
                <a:cubicBezTo>
                  <a:pt x="403016" y="291150"/>
                  <a:pt x="403732" y="278765"/>
                  <a:pt x="399723" y="267240"/>
                </a:cubicBezTo>
                <a:cubicBezTo>
                  <a:pt x="395750" y="255893"/>
                  <a:pt x="387517" y="246623"/>
                  <a:pt x="376529" y="241289"/>
                </a:cubicBezTo>
                <a:close/>
                <a:moveTo>
                  <a:pt x="288728" y="78394"/>
                </a:moveTo>
                <a:cubicBezTo>
                  <a:pt x="280925" y="62001"/>
                  <a:pt x="287833" y="42279"/>
                  <a:pt x="304191" y="34333"/>
                </a:cubicBezTo>
                <a:lnTo>
                  <a:pt x="342132" y="15935"/>
                </a:lnTo>
                <a:cubicBezTo>
                  <a:pt x="350078" y="12069"/>
                  <a:pt x="359098" y="11532"/>
                  <a:pt x="367437" y="14431"/>
                </a:cubicBezTo>
                <a:cubicBezTo>
                  <a:pt x="375813" y="17331"/>
                  <a:pt x="382542" y="23309"/>
                  <a:pt x="386372" y="31290"/>
                </a:cubicBezTo>
                <a:cubicBezTo>
                  <a:pt x="390238" y="39236"/>
                  <a:pt x="390775" y="48256"/>
                  <a:pt x="387875" y="56596"/>
                </a:cubicBezTo>
                <a:cubicBezTo>
                  <a:pt x="384976" y="64936"/>
                  <a:pt x="378999" y="71701"/>
                  <a:pt x="371017" y="75567"/>
                </a:cubicBezTo>
                <a:lnTo>
                  <a:pt x="305622" y="107280"/>
                </a:lnTo>
                <a:lnTo>
                  <a:pt x="288728" y="78394"/>
                </a:lnTo>
                <a:close/>
                <a:moveTo>
                  <a:pt x="205652" y="186383"/>
                </a:moveTo>
                <a:cubicBezTo>
                  <a:pt x="194019" y="186383"/>
                  <a:pt x="184569" y="176933"/>
                  <a:pt x="184569" y="165300"/>
                </a:cubicBezTo>
                <a:cubicBezTo>
                  <a:pt x="184569" y="153668"/>
                  <a:pt x="194019" y="144218"/>
                  <a:pt x="205652" y="144218"/>
                </a:cubicBezTo>
                <a:cubicBezTo>
                  <a:pt x="217284" y="144218"/>
                  <a:pt x="226734" y="153668"/>
                  <a:pt x="226734" y="165300"/>
                </a:cubicBezTo>
                <a:cubicBezTo>
                  <a:pt x="226734" y="176933"/>
                  <a:pt x="217249" y="186383"/>
                  <a:pt x="205652" y="186383"/>
                </a:cubicBezTo>
                <a:close/>
                <a:moveTo>
                  <a:pt x="386408" y="296841"/>
                </a:moveTo>
                <a:cubicBezTo>
                  <a:pt x="382542" y="304787"/>
                  <a:pt x="375813" y="310800"/>
                  <a:pt x="367473" y="313700"/>
                </a:cubicBezTo>
                <a:cubicBezTo>
                  <a:pt x="359098" y="316599"/>
                  <a:pt x="350113" y="316062"/>
                  <a:pt x="342167" y="312196"/>
                </a:cubicBezTo>
                <a:lnTo>
                  <a:pt x="304226" y="293798"/>
                </a:lnTo>
                <a:cubicBezTo>
                  <a:pt x="287797" y="285817"/>
                  <a:pt x="280889" y="265951"/>
                  <a:pt x="288871" y="249522"/>
                </a:cubicBezTo>
                <a:lnTo>
                  <a:pt x="303332" y="219706"/>
                </a:lnTo>
                <a:lnTo>
                  <a:pt x="371088" y="252564"/>
                </a:lnTo>
                <a:cubicBezTo>
                  <a:pt x="379034" y="256430"/>
                  <a:pt x="385048" y="263159"/>
                  <a:pt x="387947" y="271535"/>
                </a:cubicBezTo>
                <a:cubicBezTo>
                  <a:pt x="390846" y="279911"/>
                  <a:pt x="390274" y="288895"/>
                  <a:pt x="386408" y="296841"/>
                </a:cubicBezTo>
                <a:close/>
              </a:path>
            </a:pathLst>
          </a:custGeom>
          <a:solidFill>
            <a:schemeClr val="bg1"/>
          </a:solidFill>
          <a:ln w="35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5"/>
          </p:nvPr>
        </p:nvSpPr>
        <p:spPr>
          <a:xfrm>
            <a:off x="774805" y="1257300"/>
            <a:ext cx="10072266" cy="4595898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/>
              <a:t>Nemzetközi versenyképesség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0" dirty="0"/>
              <a:t>EU mezőgazdaságának versenyképessége tovább csökkenhet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0" dirty="0"/>
              <a:t>mennyiségi termelés EU-n kívülre való helyezése</a:t>
            </a:r>
          </a:p>
          <a:p>
            <a:r>
              <a:rPr lang="hu-HU" sz="2400" dirty="0"/>
              <a:t>Fogyasztói attitűdök, szokások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0" dirty="0"/>
              <a:t>élelmiszervásárlás: mindennapos döntés, jobban érzékelhető az infláció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0" dirty="0"/>
              <a:t>Árérzékenység, berögződések (3,60-as kenyér)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0" dirty="0"/>
              <a:t>fogyasztói szokások lassan változnak</a:t>
            </a:r>
          </a:p>
          <a:p>
            <a:r>
              <a:rPr lang="hu-HU" sz="2400" dirty="0"/>
              <a:t>Adatgyűjtés, adatok minősége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0" dirty="0"/>
              <a:t>nagylétszámú, jellemzően kisméretű termelő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b="0" dirty="0"/>
              <a:t>természeti erőknek való kitettség: nem „zárt” rendszer, nehéz mérni és felmérni a valódi hatásokat</a:t>
            </a:r>
          </a:p>
          <a:p>
            <a:endParaRPr lang="hu-HU" sz="2400" dirty="0"/>
          </a:p>
          <a:p>
            <a:pPr algn="ctr"/>
            <a:r>
              <a:rPr lang="hu-HU" sz="2800" dirty="0">
                <a:solidFill>
                  <a:srgbClr val="478AE7"/>
                </a:solidFill>
              </a:rPr>
              <a:t>nem elég zöldnek lenni, zöldnek is kell látszani</a:t>
            </a:r>
          </a:p>
          <a:p>
            <a:pPr lvl="1" indent="0" algn="ctr">
              <a:buNone/>
            </a:pPr>
            <a:r>
              <a:rPr lang="hu-HU" sz="2800" b="1" dirty="0">
                <a:solidFill>
                  <a:srgbClr val="FF8200"/>
                </a:solidFill>
              </a:rPr>
              <a:t>jelentős többletköltség (auditálás)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32"/>
          </p:nvPr>
        </p:nvSpPr>
        <p:spPr>
          <a:xfrm>
            <a:off x="774805" y="572219"/>
            <a:ext cx="9917113" cy="490771"/>
          </a:xfrm>
        </p:spPr>
        <p:txBody>
          <a:bodyPr>
            <a:normAutofit/>
          </a:bodyPr>
          <a:lstStyle/>
          <a:p>
            <a:r>
              <a:rPr lang="hu-HU" sz="2800" cap="small" dirty="0">
                <a:solidFill>
                  <a:srgbClr val="1D428A"/>
                </a:solidFill>
              </a:rPr>
              <a:t>Fenntarthatóság a mezőgazdaságban - problémák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49A2E58-2A43-4243-86C5-F571D0637D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Lefelé nyíl 1"/>
          <p:cNvSpPr/>
          <p:nvPr/>
        </p:nvSpPr>
        <p:spPr>
          <a:xfrm rot="-10800000" flipH="1" flipV="1">
            <a:off x="5404587" y="4556974"/>
            <a:ext cx="657547" cy="359595"/>
          </a:xfrm>
          <a:prstGeom prst="downArrow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458469"/>
      </p:ext>
    </p:extLst>
  </p:cSld>
  <p:clrMapOvr>
    <a:masterClrMapping/>
  </p:clrMapOvr>
</p:sld>
</file>

<file path=ppt/theme/theme1.xml><?xml version="1.0" encoding="utf-8"?>
<a:theme xmlns:a="http://schemas.openxmlformats.org/drawingml/2006/main" name="1-NYITOSLIDE">
  <a:themeElements>
    <a:clrScheme name="Custom 152">
      <a:dk1>
        <a:srgbClr val="AAAAAA"/>
      </a:dk1>
      <a:lt1>
        <a:srgbClr val="FFFFFF"/>
      </a:lt1>
      <a:dk2>
        <a:srgbClr val="3C3C3C"/>
      </a:dk2>
      <a:lt2>
        <a:srgbClr val="E7E6E6"/>
      </a:lt2>
      <a:accent1>
        <a:srgbClr val="3F63F5"/>
      </a:accent1>
      <a:accent2>
        <a:srgbClr val="468AE7"/>
      </a:accent2>
      <a:accent3>
        <a:srgbClr val="30ABF0"/>
      </a:accent3>
      <a:accent4>
        <a:srgbClr val="30C9E4"/>
      </a:accent4>
      <a:accent5>
        <a:srgbClr val="2FD3D3"/>
      </a:accent5>
      <a:accent6>
        <a:srgbClr val="38CDE5"/>
      </a:accent6>
      <a:hlink>
        <a:srgbClr val="D0CECE"/>
      </a:hlink>
      <a:folHlink>
        <a:srgbClr val="D0CEC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ELVALASZTOSLIDE">
  <a:themeElements>
    <a:clrScheme name="Custom 152">
      <a:dk1>
        <a:srgbClr val="AAAAAA"/>
      </a:dk1>
      <a:lt1>
        <a:srgbClr val="FFFFFF"/>
      </a:lt1>
      <a:dk2>
        <a:srgbClr val="3C3C3C"/>
      </a:dk2>
      <a:lt2>
        <a:srgbClr val="E7E6E6"/>
      </a:lt2>
      <a:accent1>
        <a:srgbClr val="3F63F5"/>
      </a:accent1>
      <a:accent2>
        <a:srgbClr val="468AE7"/>
      </a:accent2>
      <a:accent3>
        <a:srgbClr val="30ABF0"/>
      </a:accent3>
      <a:accent4>
        <a:srgbClr val="30C9E4"/>
      </a:accent4>
      <a:accent5>
        <a:srgbClr val="2FD3D3"/>
      </a:accent5>
      <a:accent6>
        <a:srgbClr val="38CDE5"/>
      </a:accent6>
      <a:hlink>
        <a:srgbClr val="D0CECE"/>
      </a:hlink>
      <a:folHlink>
        <a:srgbClr val="D0CEC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TARTALMI SLIDE">
  <a:themeElements>
    <a:clrScheme name="Custom 152">
      <a:dk1>
        <a:srgbClr val="AAAAAA"/>
      </a:dk1>
      <a:lt1>
        <a:srgbClr val="FFFFFF"/>
      </a:lt1>
      <a:dk2>
        <a:srgbClr val="3C3C3C"/>
      </a:dk2>
      <a:lt2>
        <a:srgbClr val="E7E6E6"/>
      </a:lt2>
      <a:accent1>
        <a:srgbClr val="3F63F5"/>
      </a:accent1>
      <a:accent2>
        <a:srgbClr val="468AE7"/>
      </a:accent2>
      <a:accent3>
        <a:srgbClr val="30ABF0"/>
      </a:accent3>
      <a:accent4>
        <a:srgbClr val="30C9E4"/>
      </a:accent4>
      <a:accent5>
        <a:srgbClr val="2FD3D3"/>
      </a:accent5>
      <a:accent6>
        <a:srgbClr val="38CDE5"/>
      </a:accent6>
      <a:hlink>
        <a:srgbClr val="D0CECE"/>
      </a:hlink>
      <a:folHlink>
        <a:srgbClr val="D0CEC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SZOVEGES-SLIDEOK">
  <a:themeElements>
    <a:clrScheme name="Custom 152">
      <a:dk1>
        <a:srgbClr val="AAAAAA"/>
      </a:dk1>
      <a:lt1>
        <a:srgbClr val="FFFFFF"/>
      </a:lt1>
      <a:dk2>
        <a:srgbClr val="3C3C3C"/>
      </a:dk2>
      <a:lt2>
        <a:srgbClr val="E7E6E6"/>
      </a:lt2>
      <a:accent1>
        <a:srgbClr val="3F63F5"/>
      </a:accent1>
      <a:accent2>
        <a:srgbClr val="468AE7"/>
      </a:accent2>
      <a:accent3>
        <a:srgbClr val="30ABF0"/>
      </a:accent3>
      <a:accent4>
        <a:srgbClr val="30C9E4"/>
      </a:accent4>
      <a:accent5>
        <a:srgbClr val="2FD3D3"/>
      </a:accent5>
      <a:accent6>
        <a:srgbClr val="38CDE5"/>
      </a:accent6>
      <a:hlink>
        <a:srgbClr val="D0CECE"/>
      </a:hlink>
      <a:folHlink>
        <a:srgbClr val="D0CEC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10369</TotalTime>
  <Words>669</Words>
  <Application>Microsoft Office PowerPoint</Application>
  <PresentationFormat>Szélesvásznú</PresentationFormat>
  <Paragraphs>142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1-NYITOSLIDE</vt:lpstr>
      <vt:lpstr>2-ELVALASZTOSLIDE</vt:lpstr>
      <vt:lpstr>3-TARTALMI SLIDE</vt:lpstr>
      <vt:lpstr>4-SZOVEGES-SLIDEOK</vt:lpstr>
      <vt:lpstr>Zöld megállapodás vagy zöld forradalom?</vt:lpstr>
      <vt:lpstr>PowerPoint-bemutató</vt:lpstr>
      <vt:lpstr>Fenntarthatóság a mezőgazdaságban és az élelmiszeriparban</vt:lpstr>
      <vt:lpstr>A Zöld Megállapodás a mezőgazdaságban:Célok 2030-ig</vt:lpstr>
      <vt:lpstr>PowerPoint-bemutató</vt:lpstr>
      <vt:lpstr>PowerPoint-bemutató</vt:lpstr>
      <vt:lpstr>PowerPoint-bemutató</vt:lpstr>
      <vt:lpstr>A Zöld Megállapodás hatásai az EU mezőgazdasági termelésére (USA agrárminisztériumának hatástanulmánya alapján)</vt:lpstr>
      <vt:lpstr>PowerPoint-bemutató</vt:lpstr>
      <vt:lpstr>PowerPoint-bemutató</vt:lpstr>
      <vt:lpstr>PowerPoint-bemutató</vt:lpstr>
      <vt:lpstr>PowerPoint-bemutató</vt:lpstr>
      <vt:lpstr>Nő az igény a „minőségi” termékekre</vt:lpstr>
      <vt:lpstr>PowerPoint-bemutató</vt:lpstr>
      <vt:lpstr>Növekvő beruházási szükséglet lesz az agrár- élelmiszeriparban </vt:lpstr>
      <vt:lpstr>Köszönöm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819</cp:revision>
  <dcterms:created xsi:type="dcterms:W3CDTF">2019-10-18T18:41:05Z</dcterms:created>
  <dcterms:modified xsi:type="dcterms:W3CDTF">2021-12-02T08:24:42Z</dcterms:modified>
</cp:coreProperties>
</file>