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78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C9B28-47B6-406B-84E6-69ADB0BA7EC9}" type="datetimeFigureOut">
              <a:rPr lang="hu-HU" smtClean="0"/>
              <a:pPr/>
              <a:t>2017.07.24.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51AEA-378F-4697-96C5-42EC9F389C0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9590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51AEA-378F-4697-96C5-42EC9F389C07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Átellenes sarkain kerekített téglalap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CAFC6F7-410C-4838-8770-169F6831AC7E}" type="datetimeFigureOut">
              <a:rPr lang="hu-HU" smtClean="0"/>
              <a:pPr/>
              <a:t>2017.07.24.</a:t>
            </a:fld>
            <a:endParaRPr lang="hu-HU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4082B65-F442-4C1C-B2F2-D7D1E7AFC4A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2" name="Élőláb helye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AFC6F7-410C-4838-8770-169F6831AC7E}" type="datetimeFigureOut">
              <a:rPr lang="hu-HU" smtClean="0"/>
              <a:pPr/>
              <a:t>2017.07.24.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082B65-F442-4C1C-B2F2-D7D1E7AFC4A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AFC6F7-410C-4838-8770-169F6831AC7E}" type="datetimeFigureOut">
              <a:rPr lang="hu-HU" smtClean="0"/>
              <a:pPr/>
              <a:t>2017.07.24.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082B65-F442-4C1C-B2F2-D7D1E7AFC4A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AFC6F7-410C-4838-8770-169F6831AC7E}" type="datetimeFigureOut">
              <a:rPr lang="hu-HU" smtClean="0"/>
              <a:pPr/>
              <a:t>2017.07.24.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082B65-F442-4C1C-B2F2-D7D1E7AFC4A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CAFC6F7-410C-4838-8770-169F6831AC7E}" type="datetimeFigureOut">
              <a:rPr lang="hu-HU" smtClean="0"/>
              <a:pPr/>
              <a:t>2017.07.24.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4082B65-F442-4C1C-B2F2-D7D1E7AFC4A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AFC6F7-410C-4838-8770-169F6831AC7E}" type="datetimeFigureOut">
              <a:rPr lang="hu-HU" smtClean="0"/>
              <a:pPr/>
              <a:t>2017.07.24.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4082B65-F442-4C1C-B2F2-D7D1E7AFC4A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AFC6F7-410C-4838-8770-169F6831AC7E}" type="datetimeFigureOut">
              <a:rPr lang="hu-HU" smtClean="0"/>
              <a:pPr/>
              <a:t>2017.07.24.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4082B65-F442-4C1C-B2F2-D7D1E7AFC4A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AFC6F7-410C-4838-8770-169F6831AC7E}" type="datetimeFigureOut">
              <a:rPr lang="hu-HU" smtClean="0"/>
              <a:pPr/>
              <a:t>2017.07.24.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082B65-F442-4C1C-B2F2-D7D1E7AFC4A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AFC6F7-410C-4838-8770-169F6831AC7E}" type="datetimeFigureOut">
              <a:rPr lang="hu-HU" smtClean="0"/>
              <a:pPr/>
              <a:t>2017.07.24.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082B65-F442-4C1C-B2F2-D7D1E7AFC4A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CAFC6F7-410C-4838-8770-169F6831AC7E}" type="datetimeFigureOut">
              <a:rPr lang="hu-HU" smtClean="0"/>
              <a:pPr/>
              <a:t>2017.07.24.</a:t>
            </a:fld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4082B65-F442-4C1C-B2F2-D7D1E7AFC4A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3" name="Kép helye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hu-H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Kép beszúrásához kattintson az ikonra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CAFC6F7-410C-4838-8770-169F6831AC7E}" type="datetimeFigureOut">
              <a:rPr lang="hu-HU" smtClean="0"/>
              <a:pPr/>
              <a:t>2017.07.24.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4082B65-F442-4C1C-B2F2-D7D1E7AFC4A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Átellenes sarkain kerekített téglalap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CAFC6F7-410C-4838-8770-169F6831AC7E}" type="datetimeFigureOut">
              <a:rPr lang="hu-HU" smtClean="0"/>
              <a:pPr/>
              <a:t>2017.07.24.</a:t>
            </a:fld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4082B65-F442-4C1C-B2F2-D7D1E7AFC4A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357321"/>
          </a:xfrm>
        </p:spPr>
        <p:txBody>
          <a:bodyPr/>
          <a:lstStyle/>
          <a:p>
            <a:r>
              <a:rPr lang="hu-HU" dirty="0" err="1" smtClean="0"/>
              <a:t>Kápia</a:t>
            </a:r>
            <a:r>
              <a:rPr lang="hu-HU" dirty="0" smtClean="0"/>
              <a:t> termesztése talajon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143116"/>
            <a:ext cx="6400800" cy="2928958"/>
          </a:xfrm>
        </p:spPr>
        <p:txBody>
          <a:bodyPr/>
          <a:lstStyle/>
          <a:p>
            <a:r>
              <a:rPr lang="hu-HU" dirty="0" smtClean="0"/>
              <a:t>2017.07.21.</a:t>
            </a:r>
          </a:p>
          <a:p>
            <a:r>
              <a:rPr lang="hu-HU" dirty="0" smtClean="0"/>
              <a:t>Szentes </a:t>
            </a:r>
          </a:p>
          <a:p>
            <a:r>
              <a:rPr lang="hu-HU" dirty="0" smtClean="0"/>
              <a:t>Gulyás János </a:t>
            </a:r>
          </a:p>
          <a:p>
            <a:r>
              <a:rPr lang="hu-HU" dirty="0" smtClean="0"/>
              <a:t>Szaktanácsadó </a:t>
            </a:r>
          </a:p>
          <a:p>
            <a:endParaRPr lang="hu-HU" dirty="0"/>
          </a:p>
        </p:txBody>
      </p:sp>
      <p:pic>
        <p:nvPicPr>
          <p:cNvPr id="4" name="Kép 3" descr="tész  kicsi.JPG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785918" y="3857628"/>
            <a:ext cx="2618962" cy="16430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00000"/>
            </a:camera>
            <a:lightRig rig="threePt" dir="t"/>
          </a:scene3d>
          <a:ex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/>
          <a:lstStyle/>
          <a:p>
            <a:r>
              <a:rPr lang="hu-HU" dirty="0" smtClean="0"/>
              <a:t>Az elindult növények megtorpantak a húsvéti hideggel – magnélküli kötések előfordulása </a:t>
            </a:r>
          </a:p>
          <a:p>
            <a:r>
              <a:rPr lang="hu-HU" dirty="0" smtClean="0"/>
              <a:t>Levéltetű és helyenként </a:t>
            </a:r>
            <a:r>
              <a:rPr lang="hu-HU" dirty="0" err="1" smtClean="0"/>
              <a:t>tripsz</a:t>
            </a:r>
            <a:r>
              <a:rPr lang="hu-HU" dirty="0" smtClean="0"/>
              <a:t> gondok kisebb –nagyobb mértékben  - védekezésre már itt is figyelni kell , nem úgy mint régen </a:t>
            </a:r>
          </a:p>
          <a:p>
            <a:r>
              <a:rPr lang="hu-HU" dirty="0" smtClean="0"/>
              <a:t>Poloska problémák 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7" name="Picture 2" descr="C:\Users\Jani\Pictures\poloská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3667697"/>
            <a:ext cx="2928958" cy="2690261"/>
          </a:xfrm>
          <a:prstGeom prst="rect">
            <a:avLst/>
          </a:prstGeom>
          <a:noFill/>
        </p:spPr>
      </p:pic>
      <p:pic>
        <p:nvPicPr>
          <p:cNvPr id="2053" name="Picture 5" descr="C:\Users\Jani\Pictures\poloskás képek\Kép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571876"/>
            <a:ext cx="3500461" cy="3015761"/>
          </a:xfrm>
          <a:prstGeom prst="rect">
            <a:avLst/>
          </a:prstGeom>
          <a:noFill/>
        </p:spPr>
      </p:pic>
      <p:pic>
        <p:nvPicPr>
          <p:cNvPr id="2054" name="Picture 6" descr="C:\Users\Jani\Pictures\poloskás képek\Kép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4913" y="3571876"/>
            <a:ext cx="2859087" cy="2998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3075" name="Picture 3" descr="C:\Users\Jani\Pictures\2017-07-13\DSCF23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680"/>
            <a:ext cx="5143536" cy="3857652"/>
          </a:xfrm>
          <a:prstGeom prst="rect">
            <a:avLst/>
          </a:prstGeom>
          <a:noFill/>
        </p:spPr>
      </p:pic>
      <p:pic>
        <p:nvPicPr>
          <p:cNvPr id="3076" name="Picture 4" descr="F:\Kápia\Kápia_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071810"/>
            <a:ext cx="4824382" cy="3619501"/>
          </a:xfrm>
          <a:prstGeom prst="rect">
            <a:avLst/>
          </a:prstGeom>
          <a:noFill/>
        </p:spPr>
      </p:pic>
      <p:pic>
        <p:nvPicPr>
          <p:cNvPr id="3077" name="Picture 5" descr="F:\2017-07-13\DSCF23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643314"/>
            <a:ext cx="4310125" cy="3071834"/>
          </a:xfrm>
          <a:prstGeom prst="rect">
            <a:avLst/>
          </a:prstGeom>
          <a:noFill/>
        </p:spPr>
      </p:pic>
      <p:sp>
        <p:nvSpPr>
          <p:cNvPr id="9" name="Szövegdoboz 8"/>
          <p:cNvSpPr txBox="1"/>
          <p:nvPr/>
        </p:nvSpPr>
        <p:spPr>
          <a:xfrm>
            <a:off x="5500694" y="1142984"/>
            <a:ext cx="3643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/>
              <a:t>Köszönöm a figyelmüket !</a:t>
            </a:r>
            <a:endParaRPr lang="hu-HU" sz="3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hu-HU" dirty="0" smtClean="0"/>
              <a:t>Talaj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14974"/>
          </a:xfrm>
        </p:spPr>
        <p:txBody>
          <a:bodyPr>
            <a:normAutofit fontScale="92500" lnSpcReduction="20000"/>
          </a:bodyPr>
          <a:lstStyle/>
          <a:p>
            <a:r>
              <a:rPr lang="hu-HU" b="1" dirty="0" smtClean="0"/>
              <a:t>Talajaink egyik fő ellensége mi vagyunk!!!</a:t>
            </a:r>
          </a:p>
          <a:p>
            <a:r>
              <a:rPr lang="hu-HU" dirty="0" smtClean="0"/>
              <a:t>Az adott helyen mindenki által ismert elvileg…</a:t>
            </a:r>
          </a:p>
          <a:p>
            <a:r>
              <a:rPr lang="hu-HU" dirty="0" smtClean="0"/>
              <a:t>Hosszú ideje termelünk rajta általában </a:t>
            </a:r>
          </a:p>
          <a:p>
            <a:r>
              <a:rPr lang="hu-HU" dirty="0" smtClean="0"/>
              <a:t>Legnagyobb pufferrel rendelkezik !</a:t>
            </a:r>
          </a:p>
          <a:p>
            <a:r>
              <a:rPr lang="hu-HU" dirty="0" smtClean="0"/>
              <a:t>Só felhalmozódás és egyéb növénykórtani és kártevők által </a:t>
            </a:r>
            <a:r>
              <a:rPr lang="hu-HU" dirty="0" err="1" smtClean="0"/>
              <a:t>súlytott</a:t>
            </a:r>
            <a:r>
              <a:rPr lang="hu-HU" dirty="0" smtClean="0"/>
              <a:t> </a:t>
            </a:r>
          </a:p>
          <a:p>
            <a:r>
              <a:rPr lang="hu-HU" b="1" dirty="0" smtClean="0"/>
              <a:t>Talajélet hiánya !!!</a:t>
            </a:r>
          </a:p>
          <a:p>
            <a:r>
              <a:rPr lang="hu-HU" dirty="0" smtClean="0"/>
              <a:t>A </a:t>
            </a:r>
            <a:r>
              <a:rPr lang="hu-HU" dirty="0" err="1" smtClean="0"/>
              <a:t>szervesanyag</a:t>
            </a:r>
            <a:r>
              <a:rPr lang="hu-HU" dirty="0" smtClean="0"/>
              <a:t> visszapótlást csak kevés helyen végzik el …</a:t>
            </a:r>
          </a:p>
          <a:p>
            <a:r>
              <a:rPr lang="hu-HU" dirty="0" smtClean="0"/>
              <a:t>Mindezek együttesen terméscsökkentő tényezők </a:t>
            </a:r>
          </a:p>
          <a:p>
            <a:r>
              <a:rPr lang="hu-HU" dirty="0" smtClean="0"/>
              <a:t>Valamilyen szintű „VÉDEKEZÉS „ szükséges ellenük </a:t>
            </a:r>
          </a:p>
          <a:p>
            <a:r>
              <a:rPr lang="hu-HU" dirty="0" smtClean="0"/>
              <a:t>Talajélet újraindítása !!!</a:t>
            </a:r>
          </a:p>
          <a:p>
            <a:r>
              <a:rPr lang="hu-HU" dirty="0" smtClean="0"/>
              <a:t>Fertőtlenítők hiánya ???</a:t>
            </a:r>
          </a:p>
          <a:p>
            <a:r>
              <a:rPr lang="hu-HU" b="1" dirty="0" smtClean="0"/>
              <a:t>Talajvizsgálat !!!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hu-HU" dirty="0" smtClean="0"/>
              <a:t>Termesztéstechnológia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</p:spPr>
        <p:txBody>
          <a:bodyPr/>
          <a:lstStyle/>
          <a:p>
            <a:r>
              <a:rPr lang="hu-HU" b="1" dirty="0" smtClean="0"/>
              <a:t>Szabadföld</a:t>
            </a:r>
            <a:r>
              <a:rPr lang="hu-HU" dirty="0" smtClean="0"/>
              <a:t> – időjárásnak kitett , itt is elindultak  a technológiai fejlesztések –csepegtető öntözés , talajtakarás – állománytakarás  </a:t>
            </a:r>
            <a:r>
              <a:rPr lang="hu-HU" dirty="0" err="1" smtClean="0"/>
              <a:t>-intenzítás</a:t>
            </a:r>
            <a:r>
              <a:rPr lang="hu-HU" dirty="0" smtClean="0"/>
              <a:t> növelése </a:t>
            </a:r>
          </a:p>
          <a:p>
            <a:r>
              <a:rPr lang="hu-HU" dirty="0" smtClean="0"/>
              <a:t>Több és jobb minőségű termés elérése , illetve koraiság …</a:t>
            </a:r>
            <a:endParaRPr lang="hu-HU" dirty="0"/>
          </a:p>
        </p:txBody>
      </p:sp>
      <p:pic>
        <p:nvPicPr>
          <p:cNvPr id="1026" name="Picture 2" descr="C:\Users\Jani\Pictures\Sz kápia\IMG_29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4214818"/>
            <a:ext cx="3071834" cy="2500306"/>
          </a:xfrm>
          <a:prstGeom prst="rect">
            <a:avLst/>
          </a:prstGeom>
          <a:noFill/>
        </p:spPr>
      </p:pic>
      <p:pic>
        <p:nvPicPr>
          <p:cNvPr id="1027" name="Picture 3" descr="C:\Users\Jani\Pictures\Sz kápia\IMG_4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214818"/>
            <a:ext cx="3071834" cy="2500330"/>
          </a:xfrm>
          <a:prstGeom prst="rect">
            <a:avLst/>
          </a:prstGeom>
          <a:noFill/>
        </p:spPr>
      </p:pic>
      <p:pic>
        <p:nvPicPr>
          <p:cNvPr id="1028" name="Picture 4" descr="C:\Users\Jani\Pictures\Sz kápia\IMG_0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429132"/>
            <a:ext cx="2857520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hu-HU" dirty="0" smtClean="0"/>
              <a:t>Termesztéstechnológia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/>
          <a:lstStyle/>
          <a:p>
            <a:r>
              <a:rPr lang="hu-HU" b="1" dirty="0" smtClean="0"/>
              <a:t>Fólia</a:t>
            </a:r>
            <a:r>
              <a:rPr lang="hu-HU" dirty="0" smtClean="0"/>
              <a:t> –Fűtött házak – kevés van , inkább tv vagy </a:t>
            </a:r>
            <a:r>
              <a:rPr lang="hu-HU" dirty="0" err="1" smtClean="0"/>
              <a:t>erőspaprika</a:t>
            </a:r>
            <a:r>
              <a:rPr lang="hu-HU" dirty="0" smtClean="0"/>
              <a:t> van benne </a:t>
            </a:r>
          </a:p>
          <a:p>
            <a:r>
              <a:rPr lang="hu-HU" dirty="0" smtClean="0"/>
              <a:t>          - hideg sátrak 5 m, 7,5 m széles </a:t>
            </a:r>
          </a:p>
          <a:p>
            <a:r>
              <a:rPr lang="hu-HU" dirty="0" smtClean="0"/>
              <a:t>          </a:t>
            </a:r>
            <a:r>
              <a:rPr lang="hu-HU" dirty="0" err="1" smtClean="0"/>
              <a:t>-Blokk</a:t>
            </a:r>
            <a:r>
              <a:rPr lang="hu-HU" dirty="0" smtClean="0"/>
              <a:t> házak </a:t>
            </a:r>
          </a:p>
          <a:p>
            <a:r>
              <a:rPr lang="hu-HU" dirty="0" smtClean="0"/>
              <a:t>          </a:t>
            </a:r>
            <a:r>
              <a:rPr lang="hu-HU" dirty="0" err="1" smtClean="0"/>
              <a:t>-Vándorfóliák</a:t>
            </a:r>
            <a:r>
              <a:rPr lang="hu-HU" dirty="0" smtClean="0"/>
              <a:t>  -0,2-1 ha közötti méret </a:t>
            </a:r>
          </a:p>
          <a:p>
            <a:r>
              <a:rPr lang="hu-HU" dirty="0" smtClean="0"/>
              <a:t>Talajtakarás a nagyobb házakban jellemzőbb .</a:t>
            </a:r>
          </a:p>
          <a:p>
            <a:r>
              <a:rPr lang="hu-HU" dirty="0" smtClean="0"/>
              <a:t>Koraiság fokozása az elsődleges cél !!! </a:t>
            </a:r>
          </a:p>
          <a:p>
            <a:r>
              <a:rPr lang="hu-HU" dirty="0" smtClean="0"/>
              <a:t>Minél nagyobb korai hányad leszedése !  </a:t>
            </a:r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Termesztéstechnológia </a:t>
            </a:r>
            <a:endParaRPr lang="hu-HU" dirty="0"/>
          </a:p>
        </p:txBody>
      </p:sp>
      <p:pic>
        <p:nvPicPr>
          <p:cNvPr id="1026" name="Picture 2" descr="F:\Kápia\Kápia_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3286124"/>
            <a:ext cx="4380061" cy="3286148"/>
          </a:xfrm>
          <a:prstGeom prst="rect">
            <a:avLst/>
          </a:prstGeom>
          <a:noFill/>
        </p:spPr>
      </p:pic>
      <p:pic>
        <p:nvPicPr>
          <p:cNvPr id="1027" name="Picture 3" descr="F:\Kápia\Kápia_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71546"/>
            <a:ext cx="4284842" cy="3214710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714348" y="1857364"/>
            <a:ext cx="3599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Vándorfólia –kordonos termesztés</a:t>
            </a:r>
            <a:endParaRPr lang="hu-H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hu-HU" dirty="0" smtClean="0"/>
              <a:t>Termesztéstechnológia</a:t>
            </a:r>
            <a:endParaRPr lang="hu-HU" dirty="0"/>
          </a:p>
        </p:txBody>
      </p:sp>
      <p:pic>
        <p:nvPicPr>
          <p:cNvPr id="2050" name="Picture 2" descr="F:\2017-07-13\DSCF235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4762511" cy="3571883"/>
          </a:xfrm>
          <a:prstGeom prst="rect">
            <a:avLst/>
          </a:prstGeom>
          <a:noFill/>
        </p:spPr>
      </p:pic>
      <p:pic>
        <p:nvPicPr>
          <p:cNvPr id="2052" name="Picture 4" descr="F:\2017-07-13\DSCF23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000108"/>
            <a:ext cx="4286280" cy="3571900"/>
          </a:xfrm>
          <a:prstGeom prst="rect">
            <a:avLst/>
          </a:prstGeom>
          <a:noFill/>
        </p:spPr>
      </p:pic>
      <p:pic>
        <p:nvPicPr>
          <p:cNvPr id="2053" name="Picture 5" descr="F:\2017-07-13\DSCF23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3357562"/>
            <a:ext cx="4929222" cy="3286148"/>
          </a:xfrm>
          <a:prstGeom prst="rect">
            <a:avLst/>
          </a:prstGeom>
          <a:noFill/>
        </p:spPr>
      </p:pic>
      <p:sp>
        <p:nvSpPr>
          <p:cNvPr id="8" name="Szövegdoboz 7"/>
          <p:cNvSpPr txBox="1"/>
          <p:nvPr/>
        </p:nvSpPr>
        <p:spPr>
          <a:xfrm>
            <a:off x="1214414" y="5500702"/>
            <a:ext cx="2186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5m,és7,5m fólia </a:t>
            </a:r>
          </a:p>
          <a:p>
            <a:r>
              <a:rPr lang="hu-HU" dirty="0" smtClean="0"/>
              <a:t>Felkötözött állomány </a:t>
            </a:r>
            <a:endParaRPr lang="hu-H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 descr="F:\2017-07-13\DSCF23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142853"/>
            <a:ext cx="4667282" cy="3500462"/>
          </a:xfrm>
          <a:prstGeom prst="rect">
            <a:avLst/>
          </a:prstGeom>
          <a:noFill/>
        </p:spPr>
      </p:pic>
      <p:pic>
        <p:nvPicPr>
          <p:cNvPr id="3075" name="Picture 3" descr="F:\2017-07-13\DSCF23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14290"/>
            <a:ext cx="4429156" cy="3429024"/>
          </a:xfrm>
          <a:prstGeom prst="rect">
            <a:avLst/>
          </a:prstGeom>
          <a:noFill/>
        </p:spPr>
      </p:pic>
      <p:pic>
        <p:nvPicPr>
          <p:cNvPr id="3076" name="Picture 4" descr="F:\Kápia\Kápia_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24251"/>
            <a:ext cx="4443507" cy="3333749"/>
          </a:xfrm>
          <a:prstGeom prst="rect">
            <a:avLst/>
          </a:prstGeom>
          <a:noFill/>
        </p:spPr>
      </p:pic>
      <p:pic>
        <p:nvPicPr>
          <p:cNvPr id="3077" name="Picture 5" descr="F:\Kápia\Kápia_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500439"/>
            <a:ext cx="4357686" cy="33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hu-HU" dirty="0" smtClean="0"/>
              <a:t>Problémák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429288"/>
          </a:xfrm>
        </p:spPr>
        <p:txBody>
          <a:bodyPr/>
          <a:lstStyle/>
          <a:p>
            <a:r>
              <a:rPr lang="hu-HU" dirty="0" smtClean="0"/>
              <a:t>Fajták fejlődése – rezisztencia !!!</a:t>
            </a:r>
          </a:p>
          <a:p>
            <a:r>
              <a:rPr lang="hu-HU" dirty="0" smtClean="0"/>
              <a:t>Különböző méretek – tálkás –piacos </a:t>
            </a:r>
          </a:p>
          <a:p>
            <a:r>
              <a:rPr lang="hu-HU" dirty="0" smtClean="0"/>
              <a:t>Repedési hajlam –öntözés –klíma –fajta </a:t>
            </a:r>
          </a:p>
          <a:p>
            <a:r>
              <a:rPr lang="hu-HU" dirty="0" err="1" smtClean="0"/>
              <a:t>Ca</a:t>
            </a:r>
            <a:r>
              <a:rPr lang="hu-HU" dirty="0" smtClean="0"/>
              <a:t> –hiány  ???</a:t>
            </a:r>
          </a:p>
          <a:p>
            <a:r>
              <a:rPr lang="hu-HU" dirty="0" smtClean="0"/>
              <a:t>Poloska – </a:t>
            </a:r>
            <a:r>
              <a:rPr lang="hu-HU" dirty="0" err="1" smtClean="0"/>
              <a:t>tripsz</a:t>
            </a:r>
            <a:r>
              <a:rPr lang="hu-HU" dirty="0" smtClean="0"/>
              <a:t> gond </a:t>
            </a:r>
          </a:p>
          <a:p>
            <a:r>
              <a:rPr lang="hu-HU" dirty="0" smtClean="0"/>
              <a:t>„Napégés „</a:t>
            </a:r>
          </a:p>
          <a:p>
            <a:r>
              <a:rPr lang="hu-HU" dirty="0" smtClean="0"/>
              <a:t>Bogyó szennyeződés </a:t>
            </a:r>
            <a:endParaRPr lang="hu-HU" dirty="0"/>
          </a:p>
        </p:txBody>
      </p:sp>
      <p:pic>
        <p:nvPicPr>
          <p:cNvPr id="7" name="Picture 2" descr="F:\2017-07-13\DSCF2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143248"/>
            <a:ext cx="2143140" cy="3429003"/>
          </a:xfrm>
          <a:prstGeom prst="rect">
            <a:avLst/>
          </a:prstGeom>
          <a:noFill/>
        </p:spPr>
      </p:pic>
      <p:pic>
        <p:nvPicPr>
          <p:cNvPr id="8" name="Picture 3" descr="F:\2017-07-13\DSCF23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143248"/>
            <a:ext cx="2518190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hu-HU" dirty="0" smtClean="0"/>
              <a:t>Időjárás-2017.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14974"/>
          </a:xfrm>
        </p:spPr>
        <p:txBody>
          <a:bodyPr/>
          <a:lstStyle/>
          <a:p>
            <a:r>
              <a:rPr lang="hu-HU" dirty="0" smtClean="0"/>
              <a:t>Január – hideg , fénytelen </a:t>
            </a:r>
          </a:p>
          <a:p>
            <a:r>
              <a:rPr lang="hu-HU" dirty="0" smtClean="0"/>
              <a:t>Február – viszonylag enyhe idő </a:t>
            </a:r>
          </a:p>
          <a:p>
            <a:r>
              <a:rPr lang="hu-HU" dirty="0" smtClean="0"/>
              <a:t>Március – napos , jó idő </a:t>
            </a:r>
          </a:p>
          <a:p>
            <a:r>
              <a:rPr lang="hu-HU" dirty="0" smtClean="0"/>
              <a:t>Április – húsvét </a:t>
            </a:r>
            <a:r>
              <a:rPr lang="hu-HU" dirty="0" err="1" smtClean="0"/>
              <a:t>lehűllés</a:t>
            </a:r>
            <a:r>
              <a:rPr lang="hu-HU" dirty="0" smtClean="0"/>
              <a:t> , majd jó idő </a:t>
            </a:r>
          </a:p>
          <a:p>
            <a:r>
              <a:rPr lang="hu-HU" dirty="0" smtClean="0"/>
              <a:t>Május – csapadék , de jó idő </a:t>
            </a:r>
          </a:p>
          <a:p>
            <a:r>
              <a:rPr lang="hu-HU" dirty="0" smtClean="0"/>
              <a:t>Június – melegek elkezdődtek </a:t>
            </a:r>
          </a:p>
          <a:p>
            <a:r>
              <a:rPr lang="hu-HU" dirty="0" smtClean="0"/>
              <a:t>Július – forróság 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űhely">
  <a:themeElements>
    <a:clrScheme name="Műhel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űhel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űhel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114</TotalTime>
  <Words>283</Words>
  <Application>Microsoft Office PowerPoint</Application>
  <PresentationFormat>Diavetítés a képernyőre (4:3 oldalarány)</PresentationFormat>
  <Paragraphs>55</Paragraphs>
  <Slides>11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Műhely</vt:lpstr>
      <vt:lpstr>Kápia termesztése talajon </vt:lpstr>
      <vt:lpstr>Talaj </vt:lpstr>
      <vt:lpstr>Termesztéstechnológia </vt:lpstr>
      <vt:lpstr>Termesztéstechnológia </vt:lpstr>
      <vt:lpstr>Termesztéstechnológia </vt:lpstr>
      <vt:lpstr>Termesztéstechnológia</vt:lpstr>
      <vt:lpstr>PowerPoint bemutató</vt:lpstr>
      <vt:lpstr>Problémák</vt:lpstr>
      <vt:lpstr>Időjárás-2017. 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Kápia termesztése talajon</dc:title>
  <dc:creator>Jani</dc:creator>
  <cp:lastModifiedBy>delllaptop1</cp:lastModifiedBy>
  <cp:revision>18</cp:revision>
  <dcterms:created xsi:type="dcterms:W3CDTF">2017-07-10T12:47:48Z</dcterms:created>
  <dcterms:modified xsi:type="dcterms:W3CDTF">2017-07-24T11:00:13Z</dcterms:modified>
</cp:coreProperties>
</file>