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6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CC5-F872-4658-B9B0-A145AD5A52F5}" type="datetimeFigureOut">
              <a:rPr lang="hu-HU" smtClean="0"/>
              <a:pPr/>
              <a:t>2017.07.24.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6D2D-9C7B-4242-97A8-5C1DE3DD8AD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CC5-F872-4658-B9B0-A145AD5A52F5}" type="datetimeFigureOut">
              <a:rPr lang="hu-HU" smtClean="0"/>
              <a:pPr/>
              <a:t>2017.07.24.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6D2D-9C7B-4242-97A8-5C1DE3DD8AD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CC5-F872-4658-B9B0-A145AD5A52F5}" type="datetimeFigureOut">
              <a:rPr lang="hu-HU" smtClean="0"/>
              <a:pPr/>
              <a:t>2017.07.24.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6D2D-9C7B-4242-97A8-5C1DE3DD8AD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CC5-F872-4658-B9B0-A145AD5A52F5}" type="datetimeFigureOut">
              <a:rPr lang="hu-HU" smtClean="0"/>
              <a:pPr/>
              <a:t>2017.07.24.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6D2D-9C7B-4242-97A8-5C1DE3DD8AD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CC5-F872-4658-B9B0-A145AD5A52F5}" type="datetimeFigureOut">
              <a:rPr lang="hu-HU" smtClean="0"/>
              <a:pPr/>
              <a:t>2017.07.24.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6D2D-9C7B-4242-97A8-5C1DE3DD8AD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CC5-F872-4658-B9B0-A145AD5A52F5}" type="datetimeFigureOut">
              <a:rPr lang="hu-HU" smtClean="0"/>
              <a:pPr/>
              <a:t>2017.07.24.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6D2D-9C7B-4242-97A8-5C1DE3DD8AD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CC5-F872-4658-B9B0-A145AD5A52F5}" type="datetimeFigureOut">
              <a:rPr lang="hu-HU" smtClean="0"/>
              <a:pPr/>
              <a:t>2017.07.24.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6D2D-9C7B-4242-97A8-5C1DE3DD8AD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CC5-F872-4658-B9B0-A145AD5A52F5}" type="datetimeFigureOut">
              <a:rPr lang="hu-HU" smtClean="0"/>
              <a:pPr/>
              <a:t>2017.07.24.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6D2D-9C7B-4242-97A8-5C1DE3DD8AD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CC5-F872-4658-B9B0-A145AD5A52F5}" type="datetimeFigureOut">
              <a:rPr lang="hu-HU" smtClean="0"/>
              <a:pPr/>
              <a:t>2017.07.24.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6D2D-9C7B-4242-97A8-5C1DE3DD8AD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CC5-F872-4658-B9B0-A145AD5A52F5}" type="datetimeFigureOut">
              <a:rPr lang="hu-HU" smtClean="0"/>
              <a:pPr/>
              <a:t>2017.07.24.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6D2D-9C7B-4242-97A8-5C1DE3DD8AD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9CC5-F872-4658-B9B0-A145AD5A52F5}" type="datetimeFigureOut">
              <a:rPr lang="hu-HU" smtClean="0"/>
              <a:pPr/>
              <a:t>2017.07.24.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6D2D-9C7B-4242-97A8-5C1DE3DD8AD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79CC5-F872-4658-B9B0-A145AD5A52F5}" type="datetimeFigureOut">
              <a:rPr lang="hu-HU" smtClean="0"/>
              <a:pPr/>
              <a:t>2017.07.24.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C6D2D-9C7B-4242-97A8-5C1DE3DD8ADB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kápia</a:t>
            </a:r>
            <a:r>
              <a:rPr lang="hu-HU" dirty="0" smtClean="0"/>
              <a:t> paprika lehetőségei az export piacokon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2017.07.21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tehetünk?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hu-HU" dirty="0" smtClean="0"/>
              <a:t>Stratégia </a:t>
            </a:r>
          </a:p>
          <a:p>
            <a:pPr>
              <a:buNone/>
            </a:pPr>
            <a:r>
              <a:rPr lang="hu-HU" dirty="0" smtClean="0"/>
              <a:t>		- piackutatás / vevői visszacsatolás</a:t>
            </a:r>
          </a:p>
          <a:p>
            <a:r>
              <a:rPr lang="hu-HU" dirty="0" smtClean="0"/>
              <a:t>Együttműködés </a:t>
            </a:r>
          </a:p>
          <a:p>
            <a:pPr>
              <a:buNone/>
            </a:pPr>
            <a:r>
              <a:rPr lang="hu-HU" dirty="0" smtClean="0"/>
              <a:t>		- termelés / értékesítés / üzletláncok</a:t>
            </a:r>
          </a:p>
          <a:p>
            <a:r>
              <a:rPr lang="hu-HU" dirty="0" smtClean="0"/>
              <a:t>Célzott termelés arányának növelése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Friss zöldség-gyümölcs piacok</a:t>
            </a:r>
            <a:br>
              <a:rPr lang="hu-HU" dirty="0" smtClean="0"/>
            </a:br>
            <a:r>
              <a:rPr lang="hu-HU" sz="3600" dirty="0" smtClean="0"/>
              <a:t>Alapvető jellemzők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Szabad piacok visszaszorulása</a:t>
            </a:r>
          </a:p>
          <a:p>
            <a:r>
              <a:rPr lang="hu-HU" dirty="0" smtClean="0"/>
              <a:t>Üzletláncok előretörése, térnyerése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Mi jár ezzel?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smtClean="0"/>
              <a:t>-	A PIAC mint fogalom megváltozása</a:t>
            </a:r>
          </a:p>
          <a:p>
            <a:pPr>
              <a:buNone/>
            </a:pPr>
            <a:r>
              <a:rPr lang="hu-HU" dirty="0" smtClean="0"/>
              <a:t>	</a:t>
            </a:r>
          </a:p>
          <a:p>
            <a:pPr>
              <a:buNone/>
            </a:pPr>
            <a:r>
              <a:rPr lang="hu-HU" dirty="0" smtClean="0"/>
              <a:t>-	Természetes piaci egyensúly felbomlása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Szabad piacok 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hu-HU" dirty="0"/>
              <a:t>f</a:t>
            </a:r>
            <a:r>
              <a:rPr lang="hu-HU" dirty="0" smtClean="0"/>
              <a:t>elaprózott / sok kis vállalkozás</a:t>
            </a:r>
          </a:p>
          <a:p>
            <a:r>
              <a:rPr lang="hu-HU" dirty="0" smtClean="0"/>
              <a:t>jelentősége visszaszorulóban van</a:t>
            </a:r>
          </a:p>
          <a:p>
            <a:r>
              <a:rPr lang="hu-HU" dirty="0" smtClean="0"/>
              <a:t>Szürke / fekete gazdaság szerepe</a:t>
            </a:r>
          </a:p>
          <a:p>
            <a:r>
              <a:rPr lang="hu-HU" dirty="0" smtClean="0"/>
              <a:t>Szereplők bizonytalan gazdasági helyzete</a:t>
            </a:r>
          </a:p>
          <a:p>
            <a:r>
              <a:rPr lang="hu-HU" dirty="0" smtClean="0"/>
              <a:t>Rossz fizetési morál</a:t>
            </a:r>
          </a:p>
          <a:p>
            <a:r>
              <a:rPr lang="hu-HU" dirty="0" smtClean="0"/>
              <a:t>Kiszámíthatatlanság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Üzletláncok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hu-HU" dirty="0" smtClean="0"/>
              <a:t>Nagy gazdasági erő összpontosul egy kézben</a:t>
            </a:r>
          </a:p>
          <a:p>
            <a:r>
              <a:rPr lang="hu-HU" dirty="0" smtClean="0"/>
              <a:t>Néhány hálózat lefedi a kiskereskedelem jelentős részét</a:t>
            </a:r>
          </a:p>
          <a:p>
            <a:r>
              <a:rPr lang="hu-HU" dirty="0" smtClean="0"/>
              <a:t>Piaci folyamatok közvetlen befolyásolása</a:t>
            </a:r>
          </a:p>
          <a:p>
            <a:r>
              <a:rPr lang="hu-HU" dirty="0" smtClean="0"/>
              <a:t>Beszerzés / értékesítés néhány ember kezében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Következmények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Információ áramlás átalakulása</a:t>
            </a:r>
          </a:p>
          <a:p>
            <a:r>
              <a:rPr lang="hu-HU" dirty="0" smtClean="0"/>
              <a:t>Nagy gépezet / körülményes döntések</a:t>
            </a:r>
          </a:p>
          <a:p>
            <a:r>
              <a:rPr lang="hu-HU" sz="3000" dirty="0" smtClean="0"/>
              <a:t>Közvetett információk - Hibás helyzetértékelések</a:t>
            </a:r>
          </a:p>
          <a:p>
            <a:r>
              <a:rPr lang="hu-HU" dirty="0" smtClean="0"/>
              <a:t>Nagy ingadozások</a:t>
            </a:r>
          </a:p>
          <a:p>
            <a:r>
              <a:rPr lang="hu-HU" dirty="0" smtClean="0"/>
              <a:t>Egy – két rossz döntés nagy hatással tud lenni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tehetünk?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Üzletlánci értékesítés előtérbe helyezése</a:t>
            </a:r>
          </a:p>
          <a:p>
            <a:pPr>
              <a:buNone/>
            </a:pPr>
            <a:r>
              <a:rPr lang="hu-HU" dirty="0" smtClean="0"/>
              <a:t>		- mennyiség</a:t>
            </a:r>
          </a:p>
          <a:p>
            <a:pPr>
              <a:buNone/>
            </a:pPr>
            <a:r>
              <a:rPr lang="hu-HU" dirty="0" smtClean="0"/>
              <a:t>		- folyamatosság</a:t>
            </a:r>
            <a:endParaRPr lang="hu-HU" dirty="0"/>
          </a:p>
          <a:p>
            <a:pPr>
              <a:buNone/>
            </a:pPr>
            <a:r>
              <a:rPr lang="hu-HU" dirty="0" smtClean="0"/>
              <a:t>		- megbízhatóság</a:t>
            </a:r>
          </a:p>
          <a:p>
            <a:r>
              <a:rPr lang="hu-HU" dirty="0" smtClean="0"/>
              <a:t>Szabad piacok kiegészítő jelleggel</a:t>
            </a:r>
            <a:endParaRPr lang="hu-HU" dirty="0"/>
          </a:p>
          <a:p>
            <a:pPr>
              <a:buNone/>
            </a:pPr>
            <a:r>
              <a:rPr lang="hu-HU" dirty="0" smtClean="0"/>
              <a:t>		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Tervezés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- fontosabb, mint korábban</a:t>
            </a:r>
          </a:p>
          <a:p>
            <a:pPr>
              <a:buNone/>
            </a:pPr>
            <a:r>
              <a:rPr lang="hu-HU" dirty="0" smtClean="0"/>
              <a:t>	- mit, hogyan, mikor, mennyit?</a:t>
            </a:r>
          </a:p>
          <a:p>
            <a:pPr>
              <a:buNone/>
            </a:pPr>
            <a:r>
              <a:rPr lang="hu-HU" dirty="0" smtClean="0"/>
              <a:t>	- vevői kör 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smtClean="0"/>
              <a:t>- előrejelzés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Kápia</a:t>
            </a:r>
            <a:r>
              <a:rPr lang="hu-HU" dirty="0" smtClean="0"/>
              <a:t> Paprika</a:t>
            </a:r>
            <a:br>
              <a:rPr lang="hu-HU" dirty="0" smtClean="0"/>
            </a:br>
            <a:r>
              <a:rPr lang="hu-HU" dirty="0" smtClean="0"/>
              <a:t>Trendek Európában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Téli időszak: Spanyolország, Marokkó, Törökország</a:t>
            </a:r>
          </a:p>
          <a:p>
            <a:r>
              <a:rPr lang="hu-HU" dirty="0" smtClean="0"/>
              <a:t>Nyári időszak: Magyarország</a:t>
            </a:r>
          </a:p>
          <a:p>
            <a:r>
              <a:rPr lang="hu-HU" dirty="0" smtClean="0"/>
              <a:t>Jellemzők</a:t>
            </a:r>
          </a:p>
          <a:p>
            <a:r>
              <a:rPr lang="hu-HU" dirty="0" smtClean="0"/>
              <a:t>- hegyes paprikák közül a legnépszerűbb</a:t>
            </a:r>
          </a:p>
          <a:p>
            <a:r>
              <a:rPr lang="hu-HU" dirty="0" smtClean="0"/>
              <a:t>- általában 500g csomagolás</a:t>
            </a:r>
          </a:p>
          <a:p>
            <a:r>
              <a:rPr lang="hu-HU" dirty="0" smtClean="0"/>
              <a:t>- Németország – Barbecue Paprika</a:t>
            </a:r>
          </a:p>
          <a:p>
            <a:r>
              <a:rPr lang="hu-HU" dirty="0" smtClean="0"/>
              <a:t>- </a:t>
            </a:r>
            <a:r>
              <a:rPr lang="hu-HU" dirty="0" err="1" smtClean="0"/>
              <a:t>California</a:t>
            </a:r>
            <a:r>
              <a:rPr lang="hu-HU" dirty="0" smtClean="0"/>
              <a:t> típushoz képest kedvezőbb ár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Németország – a legfőbb piac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Üzletláncok által uralt piac</a:t>
            </a:r>
          </a:p>
          <a:p>
            <a:r>
              <a:rPr lang="hu-HU" dirty="0" smtClean="0"/>
              <a:t>Heti programok</a:t>
            </a:r>
          </a:p>
          <a:p>
            <a:r>
              <a:rPr lang="hu-HU" dirty="0" smtClean="0"/>
              <a:t>Közvetlen beszerzés</a:t>
            </a:r>
          </a:p>
          <a:p>
            <a:r>
              <a:rPr lang="hu-HU" dirty="0" smtClean="0"/>
              <a:t>Közvetett beszerzés / fix beszállítók</a:t>
            </a:r>
          </a:p>
          <a:p>
            <a:r>
              <a:rPr lang="hu-HU" dirty="0" smtClean="0"/>
              <a:t>Állandó mennyiségek</a:t>
            </a:r>
          </a:p>
          <a:p>
            <a:r>
              <a:rPr lang="hu-HU" dirty="0" smtClean="0"/>
              <a:t>Nagyobb tételek levezetése – akciók</a:t>
            </a:r>
          </a:p>
          <a:p>
            <a:r>
              <a:rPr lang="hu-HU" dirty="0" smtClean="0"/>
              <a:t>Élet az üzletláncokon kívül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Ha fejlődni szeretnénk az </a:t>
            </a:r>
            <a:br>
              <a:rPr lang="hu-HU" dirty="0" smtClean="0"/>
            </a:br>
            <a:r>
              <a:rPr lang="hu-HU" dirty="0" smtClean="0"/>
              <a:t>export piacokon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 a cél?</a:t>
            </a:r>
          </a:p>
          <a:p>
            <a:pPr>
              <a:buNone/>
            </a:pPr>
            <a:r>
              <a:rPr lang="hu-HU" dirty="0" smtClean="0"/>
              <a:t>	Tömegben olcsó vagy prémium termék értékesítése</a:t>
            </a:r>
          </a:p>
          <a:p>
            <a:r>
              <a:rPr lang="hu-HU" dirty="0" smtClean="0"/>
              <a:t>Innováció a csomagolás területén</a:t>
            </a:r>
          </a:p>
          <a:p>
            <a:r>
              <a:rPr lang="hu-HU" dirty="0" smtClean="0"/>
              <a:t>Előrelépés a minőség területén</a:t>
            </a:r>
          </a:p>
          <a:p>
            <a:r>
              <a:rPr lang="hu-HU" dirty="0" smtClean="0"/>
              <a:t>Mennyiségi lehetőségek megteremtése</a:t>
            </a:r>
          </a:p>
          <a:p>
            <a:r>
              <a:rPr lang="hu-HU" dirty="0" smtClean="0"/>
              <a:t>Árualapok koordinációja</a:t>
            </a:r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181</Words>
  <Application>Microsoft Office PowerPoint</Application>
  <PresentationFormat>Diavetítés a képernyőre (4:3 oldalarány)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A kápia paprika lehetőségei az export piacokon</vt:lpstr>
      <vt:lpstr>Friss zöldség-gyümölcs piacok Alapvető jellemzők</vt:lpstr>
      <vt:lpstr>Szabad piacok jellemzői</vt:lpstr>
      <vt:lpstr>Üzletláncok</vt:lpstr>
      <vt:lpstr>Következmények</vt:lpstr>
      <vt:lpstr>Mit tehetünk?</vt:lpstr>
      <vt:lpstr>Kápia Paprika Trendek Európában</vt:lpstr>
      <vt:lpstr>Németország – a legfőbb piac </vt:lpstr>
      <vt:lpstr>Ha fejlődni szeretnénk az  export piacokon</vt:lpstr>
      <vt:lpstr>Mit tehetünk?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Zöldség – Gyümölcs kereskedelem 2013-ban</dc:title>
  <dc:creator>user</dc:creator>
  <cp:lastModifiedBy>delllaptop1</cp:lastModifiedBy>
  <cp:revision>17</cp:revision>
  <dcterms:created xsi:type="dcterms:W3CDTF">2013-10-03T06:53:58Z</dcterms:created>
  <dcterms:modified xsi:type="dcterms:W3CDTF">2017-07-24T11:03:23Z</dcterms:modified>
</cp:coreProperties>
</file>